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notesMasterIdLst>
    <p:notesMasterId r:id="rId48"/>
  </p:notesMasterIdLst>
  <p:sldIdLst>
    <p:sldId id="256" r:id="rId2"/>
    <p:sldId id="267" r:id="rId3"/>
    <p:sldId id="259" r:id="rId4"/>
    <p:sldId id="277" r:id="rId5"/>
    <p:sldId id="278" r:id="rId6"/>
    <p:sldId id="276" r:id="rId7"/>
    <p:sldId id="279" r:id="rId8"/>
    <p:sldId id="303" r:id="rId9"/>
    <p:sldId id="280" r:id="rId10"/>
    <p:sldId id="295" r:id="rId11"/>
    <p:sldId id="296" r:id="rId12"/>
    <p:sldId id="304" r:id="rId13"/>
    <p:sldId id="297" r:id="rId14"/>
    <p:sldId id="299" r:id="rId15"/>
    <p:sldId id="274" r:id="rId16"/>
    <p:sldId id="322" r:id="rId17"/>
    <p:sldId id="306" r:id="rId18"/>
    <p:sldId id="323" r:id="rId19"/>
    <p:sldId id="318" r:id="rId20"/>
    <p:sldId id="319" r:id="rId21"/>
    <p:sldId id="320" r:id="rId22"/>
    <p:sldId id="324" r:id="rId23"/>
    <p:sldId id="283" r:id="rId24"/>
    <p:sldId id="308" r:id="rId25"/>
    <p:sldId id="311" r:id="rId26"/>
    <p:sldId id="305" r:id="rId27"/>
    <p:sldId id="321" r:id="rId28"/>
    <p:sldId id="325" r:id="rId29"/>
    <p:sldId id="275" r:id="rId30"/>
    <p:sldId id="298" r:id="rId31"/>
    <p:sldId id="300" r:id="rId32"/>
    <p:sldId id="301" r:id="rId33"/>
    <p:sldId id="268" r:id="rId34"/>
    <p:sldId id="286" r:id="rId35"/>
    <p:sldId id="315" r:id="rId36"/>
    <p:sldId id="290" r:id="rId37"/>
    <p:sldId id="291" r:id="rId38"/>
    <p:sldId id="316" r:id="rId39"/>
    <p:sldId id="292" r:id="rId40"/>
    <p:sldId id="293" r:id="rId41"/>
    <p:sldId id="289" r:id="rId42"/>
    <p:sldId id="270" r:id="rId43"/>
    <p:sldId id="317" r:id="rId44"/>
    <p:sldId id="265" r:id="rId45"/>
    <p:sldId id="273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2E50B-F2FB-47FC-A249-950B8C97D16A}" v="82" dt="2022-04-13T08:37:00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5763" autoAdjust="0"/>
  </p:normalViewPr>
  <p:slideViewPr>
    <p:cSldViewPr snapToGrid="0">
      <p:cViewPr varScale="1">
        <p:scale>
          <a:sx n="83" d="100"/>
          <a:sy n="83" d="100"/>
        </p:scale>
        <p:origin x="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93FE7-D8B0-4C91-A13D-A65C108D113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SG"/>
        </a:p>
      </dgm:t>
    </dgm:pt>
    <dgm:pt modelId="{2E5D5033-D55E-4F8E-AC47-6E233F0E2A9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SG" sz="1100" dirty="0"/>
            <a:t>Loading dataset into R</a:t>
          </a:r>
        </a:p>
      </dgm:t>
    </dgm:pt>
    <dgm:pt modelId="{D14330EC-09F4-4C16-B23D-81DC118FC0A0}" type="parTrans" cxnId="{4345D893-32E7-4384-A8B4-8DDE4B28B5AE}">
      <dgm:prSet/>
      <dgm:spPr/>
      <dgm:t>
        <a:bodyPr/>
        <a:lstStyle/>
        <a:p>
          <a:endParaRPr lang="en-SG" sz="1100"/>
        </a:p>
      </dgm:t>
    </dgm:pt>
    <dgm:pt modelId="{222F6129-D575-4778-8369-C41EEC1DA94C}" type="sibTrans" cxnId="{4345D893-32E7-4384-A8B4-8DDE4B28B5AE}">
      <dgm:prSet custT="1"/>
      <dgm:spPr/>
      <dgm:t>
        <a:bodyPr/>
        <a:lstStyle/>
        <a:p>
          <a:endParaRPr lang="en-SG" sz="1100"/>
        </a:p>
      </dgm:t>
    </dgm:pt>
    <dgm:pt modelId="{4355A6D8-F66F-4323-B27F-87668C1ECBCE}">
      <dgm:prSet custT="1"/>
      <dgm:spPr/>
      <dgm:t>
        <a:bodyPr/>
        <a:lstStyle/>
        <a:p>
          <a:r>
            <a:rPr lang="en-SG" sz="1100" dirty="0"/>
            <a:t>Concatenate </a:t>
          </a:r>
          <a:r>
            <a:rPr lang="en-SG" sz="1100" i="1" dirty="0"/>
            <a:t>'</a:t>
          </a:r>
          <a:r>
            <a:rPr lang="en-SG" sz="1100" i="1" dirty="0" err="1"/>
            <a:t>shopid'</a:t>
          </a:r>
          <a:r>
            <a:rPr lang="en-SG" sz="1100" i="1" dirty="0"/>
            <a:t> </a:t>
          </a:r>
          <a:r>
            <a:rPr lang="en-SG" sz="1100" dirty="0"/>
            <a:t>and </a:t>
          </a:r>
          <a:r>
            <a:rPr lang="en-SG" sz="1100" i="1" dirty="0"/>
            <a:t>'</a:t>
          </a:r>
          <a:r>
            <a:rPr lang="en-SG" sz="1100" i="1" dirty="0" err="1"/>
            <a:t>userid'</a:t>
          </a:r>
          <a:endParaRPr lang="en-SG" sz="1100" i="1" dirty="0"/>
        </a:p>
      </dgm:t>
    </dgm:pt>
    <dgm:pt modelId="{24CBD2E3-F391-44CB-B2BE-F10709AA49D3}" type="parTrans" cxnId="{979B4D25-D108-4172-B2DD-6AABD7BEDB66}">
      <dgm:prSet/>
      <dgm:spPr/>
      <dgm:t>
        <a:bodyPr/>
        <a:lstStyle/>
        <a:p>
          <a:endParaRPr lang="en-SG" sz="1100"/>
        </a:p>
      </dgm:t>
    </dgm:pt>
    <dgm:pt modelId="{1C3BAE36-A89C-49AF-9739-43E7442E6FFB}" type="sibTrans" cxnId="{979B4D25-D108-4172-B2DD-6AABD7BEDB66}">
      <dgm:prSet custT="1"/>
      <dgm:spPr/>
      <dgm:t>
        <a:bodyPr/>
        <a:lstStyle/>
        <a:p>
          <a:endParaRPr lang="en-SG" sz="1100"/>
        </a:p>
      </dgm:t>
    </dgm:pt>
    <dgm:pt modelId="{D68186C7-69B1-4613-8C93-898BA6C378CE}">
      <dgm:prSet custT="1"/>
      <dgm:spPr/>
      <dgm:t>
        <a:bodyPr/>
        <a:lstStyle/>
        <a:p>
          <a:r>
            <a:rPr lang="en-GB" sz="1100" dirty="0"/>
            <a:t>Set </a:t>
          </a:r>
          <a:r>
            <a:rPr lang="en-GB" sz="1100" i="1" dirty="0"/>
            <a:t>'</a:t>
          </a:r>
          <a:r>
            <a:rPr lang="en-GB" sz="1100" i="1" dirty="0" err="1"/>
            <a:t>event_time</a:t>
          </a:r>
          <a:r>
            <a:rPr lang="en-GB" sz="1100" dirty="0" err="1"/>
            <a:t>'</a:t>
          </a:r>
          <a:r>
            <a:rPr lang="en-GB" sz="1100" dirty="0"/>
            <a:t> in date and time format</a:t>
          </a:r>
        </a:p>
      </dgm:t>
    </dgm:pt>
    <dgm:pt modelId="{456E6256-DEF7-422B-B9AC-8DAC9174DB44}" type="parTrans" cxnId="{F059EAAE-6050-4FDA-89E0-A59096D679EB}">
      <dgm:prSet/>
      <dgm:spPr/>
      <dgm:t>
        <a:bodyPr/>
        <a:lstStyle/>
        <a:p>
          <a:endParaRPr lang="en-SG" sz="1100"/>
        </a:p>
      </dgm:t>
    </dgm:pt>
    <dgm:pt modelId="{794D3595-41F7-4882-94E5-CCF1D42C0A92}" type="sibTrans" cxnId="{F059EAAE-6050-4FDA-89E0-A59096D679EB}">
      <dgm:prSet custT="1"/>
      <dgm:spPr/>
      <dgm:t>
        <a:bodyPr/>
        <a:lstStyle/>
        <a:p>
          <a:endParaRPr lang="en-SG" sz="1100"/>
        </a:p>
      </dgm:t>
    </dgm:pt>
    <dgm:pt modelId="{D72DD28B-1E23-4FA7-B685-525EC204A289}">
      <dgm:prSet custT="1"/>
      <dgm:spPr/>
      <dgm:t>
        <a:bodyPr/>
        <a:lstStyle/>
        <a:p>
          <a:r>
            <a:rPr lang="en-GB" sz="1100" dirty="0"/>
            <a:t>Arrange </a:t>
          </a:r>
          <a:r>
            <a:rPr lang="en-GB" sz="1100" i="1" dirty="0"/>
            <a:t>'</a:t>
          </a:r>
          <a:r>
            <a:rPr lang="en-GB" sz="1100" i="1" dirty="0" err="1"/>
            <a:t>shopid_userid'</a:t>
          </a:r>
          <a:r>
            <a:rPr lang="en-GB" sz="1100" i="1" dirty="0"/>
            <a:t> </a:t>
          </a:r>
          <a:r>
            <a:rPr lang="en-GB" sz="1100" dirty="0"/>
            <a:t>by ascending order</a:t>
          </a:r>
        </a:p>
      </dgm:t>
    </dgm:pt>
    <dgm:pt modelId="{7E10BEC8-E284-43C5-A4EC-633AA6762EA6}" type="parTrans" cxnId="{FAD6C5CF-B131-4166-83B5-1D4307E263EF}">
      <dgm:prSet/>
      <dgm:spPr/>
      <dgm:t>
        <a:bodyPr/>
        <a:lstStyle/>
        <a:p>
          <a:endParaRPr lang="en-SG" sz="1100"/>
        </a:p>
      </dgm:t>
    </dgm:pt>
    <dgm:pt modelId="{4A8ED61F-651B-4133-8432-996D730CA64C}" type="sibTrans" cxnId="{FAD6C5CF-B131-4166-83B5-1D4307E263EF}">
      <dgm:prSet custT="1"/>
      <dgm:spPr/>
      <dgm:t>
        <a:bodyPr/>
        <a:lstStyle/>
        <a:p>
          <a:endParaRPr lang="en-SG" sz="1100"/>
        </a:p>
      </dgm:t>
    </dgm:pt>
    <dgm:pt modelId="{8DEEEAC9-0FD3-43F6-A563-9E9C3484757A}">
      <dgm:prSet custT="1"/>
      <dgm:spPr/>
      <dgm:t>
        <a:bodyPr/>
        <a:lstStyle/>
        <a:p>
          <a:r>
            <a:rPr lang="en-SG" sz="1100" dirty="0"/>
            <a:t>Identify duplicated values in </a:t>
          </a:r>
          <a:r>
            <a:rPr lang="en-SG" sz="1100" i="1" dirty="0"/>
            <a:t>'</a:t>
          </a:r>
          <a:r>
            <a:rPr lang="en-SG" sz="1100" i="1" dirty="0" err="1"/>
            <a:t>shopid_userid'</a:t>
          </a:r>
          <a:endParaRPr lang="en-SG" sz="1100" i="1" dirty="0"/>
        </a:p>
      </dgm:t>
    </dgm:pt>
    <dgm:pt modelId="{B4C3A294-C574-43FA-89CE-D9747A849A4E}" type="parTrans" cxnId="{3A2A9D02-4A89-4943-89F2-0110FD87E063}">
      <dgm:prSet/>
      <dgm:spPr/>
      <dgm:t>
        <a:bodyPr/>
        <a:lstStyle/>
        <a:p>
          <a:endParaRPr lang="en-SG" sz="1100"/>
        </a:p>
      </dgm:t>
    </dgm:pt>
    <dgm:pt modelId="{F2CB0074-A24E-45EB-87DE-7A789B25D1F5}" type="sibTrans" cxnId="{3A2A9D02-4A89-4943-89F2-0110FD87E063}">
      <dgm:prSet custT="1"/>
      <dgm:spPr/>
      <dgm:t>
        <a:bodyPr/>
        <a:lstStyle/>
        <a:p>
          <a:endParaRPr lang="en-SG" sz="1100"/>
        </a:p>
      </dgm:t>
    </dgm:pt>
    <dgm:pt modelId="{91CDDF24-C1EC-4413-8D1E-39EA47F003D1}">
      <dgm:prSet custT="1"/>
      <dgm:spPr/>
      <dgm:t>
        <a:bodyPr/>
        <a:lstStyle/>
        <a:p>
          <a:r>
            <a:rPr lang="en-GB" sz="1100" dirty="0"/>
            <a:t>Identify </a:t>
          </a:r>
          <a:r>
            <a:rPr lang="en-GB" sz="1100" i="1" dirty="0"/>
            <a:t>'</a:t>
          </a:r>
          <a:r>
            <a:rPr lang="en-GB" sz="1100" i="1" dirty="0" err="1"/>
            <a:t>shopid_userid' </a:t>
          </a:r>
          <a:r>
            <a:rPr lang="en-GB" sz="1100" dirty="0"/>
            <a:t>with multiple orders place</a:t>
          </a:r>
        </a:p>
      </dgm:t>
    </dgm:pt>
    <dgm:pt modelId="{5B290BB9-8458-45AD-ADC6-0ED353C69AF5}" type="parTrans" cxnId="{C8A4A65F-4862-4142-A0F1-6264EFD7EB6E}">
      <dgm:prSet/>
      <dgm:spPr/>
      <dgm:t>
        <a:bodyPr/>
        <a:lstStyle/>
        <a:p>
          <a:endParaRPr lang="en-SG" sz="1100"/>
        </a:p>
      </dgm:t>
    </dgm:pt>
    <dgm:pt modelId="{1D94D795-01AC-448F-A85F-A4F6B73BEB6F}" type="sibTrans" cxnId="{C8A4A65F-4862-4142-A0F1-6264EFD7EB6E}">
      <dgm:prSet custT="1"/>
      <dgm:spPr/>
      <dgm:t>
        <a:bodyPr/>
        <a:lstStyle/>
        <a:p>
          <a:endParaRPr lang="en-SG" sz="1100"/>
        </a:p>
      </dgm:t>
    </dgm:pt>
    <dgm:pt modelId="{990B22AA-11C3-4EB2-86E8-1B2071A657B1}">
      <dgm:prSet custT="1"/>
      <dgm:spPr/>
      <dgm:t>
        <a:bodyPr/>
        <a:lstStyle/>
        <a:p>
          <a:r>
            <a:rPr lang="en-GB" sz="1100" dirty="0"/>
            <a:t>Identify frequency of order for the </a:t>
          </a:r>
          <a:r>
            <a:rPr lang="en-GB" sz="1100" i="1" dirty="0"/>
            <a:t>'</a:t>
          </a:r>
          <a:r>
            <a:rPr lang="en-GB" sz="1100" i="1" dirty="0" err="1"/>
            <a:t>shopid_userid'</a:t>
          </a:r>
          <a:endParaRPr lang="en-GB" sz="1100" i="1" dirty="0"/>
        </a:p>
      </dgm:t>
    </dgm:pt>
    <dgm:pt modelId="{C0246256-B001-4D3A-8D84-E70934CC1EA9}" type="parTrans" cxnId="{248B2871-2B3F-4D9A-AC21-3F214F1F84DD}">
      <dgm:prSet/>
      <dgm:spPr/>
      <dgm:t>
        <a:bodyPr/>
        <a:lstStyle/>
        <a:p>
          <a:endParaRPr lang="en-SG" sz="1100"/>
        </a:p>
      </dgm:t>
    </dgm:pt>
    <dgm:pt modelId="{D7DE4970-DF14-4AAA-90F3-57FA905080D6}" type="sibTrans" cxnId="{248B2871-2B3F-4D9A-AC21-3F214F1F84DD}">
      <dgm:prSet custT="1"/>
      <dgm:spPr/>
      <dgm:t>
        <a:bodyPr/>
        <a:lstStyle/>
        <a:p>
          <a:endParaRPr lang="en-SG" sz="1100"/>
        </a:p>
      </dgm:t>
    </dgm:pt>
    <dgm:pt modelId="{0FEF0E3D-9BE6-4156-86EE-3631534B448A}">
      <dgm:prSet custT="1"/>
      <dgm:spPr/>
      <dgm:t>
        <a:bodyPr/>
        <a:lstStyle/>
        <a:p>
          <a:r>
            <a:rPr lang="en-GB" sz="1100" dirty="0"/>
            <a:t>Identify those with more than 3 orders</a:t>
          </a:r>
        </a:p>
      </dgm:t>
    </dgm:pt>
    <dgm:pt modelId="{1DF598C7-7772-4EF9-8F6E-95C95FBA3E7D}" type="parTrans" cxnId="{A97487EB-D62B-493D-8237-2FED71961F60}">
      <dgm:prSet/>
      <dgm:spPr/>
      <dgm:t>
        <a:bodyPr/>
        <a:lstStyle/>
        <a:p>
          <a:endParaRPr lang="en-SG" sz="1100"/>
        </a:p>
      </dgm:t>
    </dgm:pt>
    <dgm:pt modelId="{ED80FB42-62D6-434D-9282-98583E1F9C3C}" type="sibTrans" cxnId="{A97487EB-D62B-493D-8237-2FED71961F60}">
      <dgm:prSet/>
      <dgm:spPr/>
      <dgm:t>
        <a:bodyPr/>
        <a:lstStyle/>
        <a:p>
          <a:endParaRPr lang="en-SG" sz="1100"/>
        </a:p>
      </dgm:t>
    </dgm:pt>
    <dgm:pt modelId="{1948E0FA-FA7A-4F17-9469-93E927308504}">
      <dgm:prSet custT="1"/>
      <dgm:spPr/>
      <dgm:t>
        <a:bodyPr/>
        <a:lstStyle/>
        <a:p>
          <a:r>
            <a:rPr lang="en-GB" sz="1100" dirty="0"/>
            <a:t>Calculate the time difference between each row </a:t>
          </a:r>
          <a:r>
            <a:rPr lang="en-GB" sz="1100" i="1" dirty="0"/>
            <a:t>(in seconds</a:t>
          </a:r>
          <a:r>
            <a:rPr lang="en-GB" sz="1100" dirty="0"/>
            <a:t>) and assign zero to first row</a:t>
          </a:r>
        </a:p>
      </dgm:t>
    </dgm:pt>
    <dgm:pt modelId="{72C29BE7-E866-4288-8736-859F7FC2AD91}" type="parTrans" cxnId="{25306476-AA21-4AD1-8722-2BC9375BCA56}">
      <dgm:prSet/>
      <dgm:spPr/>
      <dgm:t>
        <a:bodyPr/>
        <a:lstStyle/>
        <a:p>
          <a:endParaRPr lang="en-SG" sz="1100"/>
        </a:p>
      </dgm:t>
    </dgm:pt>
    <dgm:pt modelId="{27BFC8F2-F41D-4CC4-9FE0-D95BEBC13BD2}" type="sibTrans" cxnId="{25306476-AA21-4AD1-8722-2BC9375BCA56}">
      <dgm:prSet custT="1"/>
      <dgm:spPr/>
      <dgm:t>
        <a:bodyPr/>
        <a:lstStyle/>
        <a:p>
          <a:endParaRPr lang="en-SG" sz="1100"/>
        </a:p>
      </dgm:t>
    </dgm:pt>
    <dgm:pt modelId="{4DF9864A-C9AD-4FF5-930A-41C41DB1F79D}">
      <dgm:prSet custT="1"/>
      <dgm:spPr/>
      <dgm:t>
        <a:bodyPr/>
        <a:lstStyle/>
        <a:p>
          <a:r>
            <a:rPr lang="en-GB" sz="1050" dirty="0"/>
            <a:t>Identify orders placed within an hour (</a:t>
          </a:r>
          <a:r>
            <a:rPr lang="en-GB" sz="1050" i="1" dirty="0"/>
            <a:t>3600 seconds</a:t>
          </a:r>
          <a:r>
            <a:rPr lang="en-GB" sz="1050" dirty="0"/>
            <a:t>)</a:t>
          </a:r>
        </a:p>
      </dgm:t>
    </dgm:pt>
    <dgm:pt modelId="{30336732-1B4E-44AE-A199-926B36C4ED02}" type="parTrans" cxnId="{8B108C4B-CE48-4D91-B5F3-20BACDE9105A}">
      <dgm:prSet/>
      <dgm:spPr/>
      <dgm:t>
        <a:bodyPr/>
        <a:lstStyle/>
        <a:p>
          <a:endParaRPr lang="en-SG" sz="1100"/>
        </a:p>
      </dgm:t>
    </dgm:pt>
    <dgm:pt modelId="{CA3E9BC9-DD92-433E-84E8-9092B6E07781}" type="sibTrans" cxnId="{8B108C4B-CE48-4D91-B5F3-20BACDE9105A}">
      <dgm:prSet custT="1"/>
      <dgm:spPr/>
      <dgm:t>
        <a:bodyPr/>
        <a:lstStyle/>
        <a:p>
          <a:endParaRPr lang="en-SG" sz="1100"/>
        </a:p>
      </dgm:t>
    </dgm:pt>
    <dgm:pt modelId="{BEDFF5CD-3505-4E1D-B464-3EB2F058E2FE}">
      <dgm:prSet custT="1"/>
      <dgm:spPr/>
      <dgm:t>
        <a:bodyPr/>
        <a:lstStyle/>
        <a:p>
          <a:r>
            <a:rPr lang="en-GB" sz="1000" dirty="0"/>
            <a:t>1 - order place within an hour</a:t>
          </a:r>
        </a:p>
      </dgm:t>
    </dgm:pt>
    <dgm:pt modelId="{62E74B98-58E9-486C-9ABD-80FF56B6ACFB}" type="parTrans" cxnId="{069FC7C9-0B62-4B20-946A-E831558FC56C}">
      <dgm:prSet/>
      <dgm:spPr/>
      <dgm:t>
        <a:bodyPr/>
        <a:lstStyle/>
        <a:p>
          <a:endParaRPr lang="en-SG" sz="1100"/>
        </a:p>
      </dgm:t>
    </dgm:pt>
    <dgm:pt modelId="{EF761831-B0C8-4A8D-AE95-3A0C4043EF60}" type="sibTrans" cxnId="{069FC7C9-0B62-4B20-946A-E831558FC56C}">
      <dgm:prSet/>
      <dgm:spPr/>
      <dgm:t>
        <a:bodyPr/>
        <a:lstStyle/>
        <a:p>
          <a:endParaRPr lang="en-SG" sz="1100"/>
        </a:p>
      </dgm:t>
    </dgm:pt>
    <dgm:pt modelId="{74DB2101-377A-47E4-B9A5-AB31F1C1DE88}">
      <dgm:prSet custT="1"/>
      <dgm:spPr/>
      <dgm:t>
        <a:bodyPr/>
        <a:lstStyle/>
        <a:p>
          <a:r>
            <a:rPr lang="en-GB" sz="1000" dirty="0"/>
            <a:t>0 - order place not </a:t>
          </a:r>
          <a:r>
            <a:rPr lang="en-GB" sz="1000" dirty="0" err="1"/>
            <a:t>within</a:t>
          </a:r>
          <a:r>
            <a:rPr lang="en-GB" sz="1000" dirty="0"/>
            <a:t> an hour</a:t>
          </a:r>
          <a:endParaRPr lang="en-SG" sz="1000" dirty="0"/>
        </a:p>
      </dgm:t>
    </dgm:pt>
    <dgm:pt modelId="{15562E44-43EE-44B8-B523-5380DD2BC984}" type="parTrans" cxnId="{63A13899-6BD4-4A08-8DD4-95487C8AFB48}">
      <dgm:prSet/>
      <dgm:spPr/>
      <dgm:t>
        <a:bodyPr/>
        <a:lstStyle/>
        <a:p>
          <a:endParaRPr lang="en-SG" sz="1100"/>
        </a:p>
      </dgm:t>
    </dgm:pt>
    <dgm:pt modelId="{AFA01446-9891-4975-8921-8D59D4421431}" type="sibTrans" cxnId="{63A13899-6BD4-4A08-8DD4-95487C8AFB48}">
      <dgm:prSet/>
      <dgm:spPr/>
      <dgm:t>
        <a:bodyPr/>
        <a:lstStyle/>
        <a:p>
          <a:endParaRPr lang="en-SG" sz="1100"/>
        </a:p>
      </dgm:t>
    </dgm:pt>
    <dgm:pt modelId="{87AD1B74-345D-4FC4-9032-0DE84571BA31}">
      <dgm:prSet custT="1"/>
      <dgm:spPr/>
      <dgm:t>
        <a:bodyPr/>
        <a:lstStyle/>
        <a:p>
          <a:pPr>
            <a:buFont typeface="+mj-lt"/>
            <a:buAutoNum type="arabicPeriod" startAt="11"/>
          </a:pPr>
          <a:r>
            <a:rPr lang="en-GB" sz="1000" dirty="0"/>
            <a:t>Calculate the frequency of </a:t>
          </a:r>
          <a:r>
            <a:rPr lang="en-GB" sz="1000" i="1" dirty="0"/>
            <a:t>'</a:t>
          </a:r>
          <a:r>
            <a:rPr lang="en-GB" sz="1000" i="1" dirty="0" err="1"/>
            <a:t>shopid_userid'</a:t>
          </a:r>
          <a:endParaRPr lang="en-SG" sz="1000" i="1" dirty="0"/>
        </a:p>
      </dgm:t>
    </dgm:pt>
    <dgm:pt modelId="{6B2FAEFA-7A6C-45FA-91D1-D38CBFC54C38}" type="parTrans" cxnId="{0550A3EE-802A-4FC8-B0AE-085CC7988E79}">
      <dgm:prSet/>
      <dgm:spPr/>
      <dgm:t>
        <a:bodyPr/>
        <a:lstStyle/>
        <a:p>
          <a:endParaRPr lang="en-SG" sz="1100"/>
        </a:p>
      </dgm:t>
    </dgm:pt>
    <dgm:pt modelId="{55F8E274-26C0-4D5B-BD14-E51B87E38187}" type="sibTrans" cxnId="{0550A3EE-802A-4FC8-B0AE-085CC7988E79}">
      <dgm:prSet custT="1"/>
      <dgm:spPr/>
      <dgm:t>
        <a:bodyPr/>
        <a:lstStyle/>
        <a:p>
          <a:endParaRPr lang="en-SG" sz="1100"/>
        </a:p>
      </dgm:t>
    </dgm:pt>
    <dgm:pt modelId="{506368FA-D83D-4A14-AE7D-9EFD1DCAE698}">
      <dgm:prSet custT="1"/>
      <dgm:spPr/>
      <dgm:t>
        <a:bodyPr/>
        <a:lstStyle/>
        <a:p>
          <a:r>
            <a:rPr lang="en-GB" sz="1000" dirty="0"/>
            <a:t>Identify order with frequency of more than or equal to 2</a:t>
          </a:r>
        </a:p>
      </dgm:t>
    </dgm:pt>
    <dgm:pt modelId="{94C5DBA7-03E6-4B4B-96BE-3A0185EFB742}" type="parTrans" cxnId="{3442B36D-8106-4CAC-ACF4-EAFC35DA237C}">
      <dgm:prSet/>
      <dgm:spPr/>
      <dgm:t>
        <a:bodyPr/>
        <a:lstStyle/>
        <a:p>
          <a:endParaRPr lang="en-SG" sz="1100"/>
        </a:p>
      </dgm:t>
    </dgm:pt>
    <dgm:pt modelId="{883F58BE-3071-4B7E-B296-7C27F806F2A2}" type="sibTrans" cxnId="{3442B36D-8106-4CAC-ACF4-EAFC35DA237C}">
      <dgm:prSet/>
      <dgm:spPr/>
      <dgm:t>
        <a:bodyPr/>
        <a:lstStyle/>
        <a:p>
          <a:endParaRPr lang="en-SG" sz="1100"/>
        </a:p>
      </dgm:t>
    </dgm:pt>
    <dgm:pt modelId="{02461C63-53B6-46EA-A72B-1D3EC1AAEFBF}">
      <dgm:prSet custT="1"/>
      <dgm:spPr/>
      <dgm:t>
        <a:bodyPr/>
        <a:lstStyle/>
        <a:p>
          <a:r>
            <a:rPr lang="en-GB" sz="900" dirty="0"/>
            <a:t>1 - No order brushing</a:t>
          </a:r>
        </a:p>
      </dgm:t>
    </dgm:pt>
    <dgm:pt modelId="{58046E6A-A7BC-4BD2-AB6B-E0924BCC9917}" type="parTrans" cxnId="{3316A238-FF3C-4584-AE72-935FDFB7E539}">
      <dgm:prSet/>
      <dgm:spPr/>
      <dgm:t>
        <a:bodyPr/>
        <a:lstStyle/>
        <a:p>
          <a:endParaRPr lang="en-SG" sz="1100"/>
        </a:p>
      </dgm:t>
    </dgm:pt>
    <dgm:pt modelId="{78220E08-4987-468F-B7B8-F3838B89771F}" type="sibTrans" cxnId="{3316A238-FF3C-4584-AE72-935FDFB7E539}">
      <dgm:prSet/>
      <dgm:spPr/>
      <dgm:t>
        <a:bodyPr/>
        <a:lstStyle/>
        <a:p>
          <a:endParaRPr lang="en-SG" sz="1100"/>
        </a:p>
      </dgm:t>
    </dgm:pt>
    <dgm:pt modelId="{1C128029-0EB2-4FC5-BD25-DF79C9AA0FCC}">
      <dgm:prSet custT="1"/>
      <dgm:spPr/>
      <dgm:t>
        <a:bodyPr/>
        <a:lstStyle/>
        <a:p>
          <a:r>
            <a:rPr lang="en-SG" sz="1100" dirty="0"/>
            <a:t>Order brusher based on shopID obtained</a:t>
          </a:r>
        </a:p>
      </dgm:t>
    </dgm:pt>
    <dgm:pt modelId="{94B0CC57-EF7C-478E-8E33-18E86CEF8F21}" type="parTrans" cxnId="{67362059-FEE3-4891-9D6E-5C0F366E9547}">
      <dgm:prSet/>
      <dgm:spPr/>
      <dgm:t>
        <a:bodyPr/>
        <a:lstStyle/>
        <a:p>
          <a:endParaRPr lang="en-SG" sz="1100"/>
        </a:p>
      </dgm:t>
    </dgm:pt>
    <dgm:pt modelId="{047BCD40-3FB6-4B51-B334-ED827BB0CA68}" type="sibTrans" cxnId="{67362059-FEE3-4891-9D6E-5C0F366E9547}">
      <dgm:prSet/>
      <dgm:spPr/>
      <dgm:t>
        <a:bodyPr/>
        <a:lstStyle/>
        <a:p>
          <a:endParaRPr lang="en-SG" sz="1100"/>
        </a:p>
      </dgm:t>
    </dgm:pt>
    <dgm:pt modelId="{B8DCB272-19D3-408A-82F1-E16FE158C9E5}">
      <dgm:prSet custT="1"/>
      <dgm:spPr/>
      <dgm:t>
        <a:bodyPr/>
        <a:lstStyle/>
        <a:p>
          <a:r>
            <a:rPr lang="en-GB" sz="900" dirty="0"/>
            <a:t>2 or more - order brushing</a:t>
          </a:r>
        </a:p>
      </dgm:t>
    </dgm:pt>
    <dgm:pt modelId="{0680CFA1-D204-443E-961E-B1F73F689902}" type="parTrans" cxnId="{479F2E08-2BE8-4A89-BEBA-DC1CE4C2F452}">
      <dgm:prSet/>
      <dgm:spPr/>
      <dgm:t>
        <a:bodyPr/>
        <a:lstStyle/>
        <a:p>
          <a:endParaRPr lang="en-SG" sz="1100"/>
        </a:p>
      </dgm:t>
    </dgm:pt>
    <dgm:pt modelId="{BD05E06D-5B0D-4A4D-9398-E978AF49E533}" type="sibTrans" cxnId="{479F2E08-2BE8-4A89-BEBA-DC1CE4C2F452}">
      <dgm:prSet/>
      <dgm:spPr/>
      <dgm:t>
        <a:bodyPr/>
        <a:lstStyle/>
        <a:p>
          <a:endParaRPr lang="en-SG" sz="1100"/>
        </a:p>
      </dgm:t>
    </dgm:pt>
    <dgm:pt modelId="{5202EF81-1EC5-47BE-979F-414162C5BAA5}" type="pres">
      <dgm:prSet presAssocID="{DD893FE7-D8B0-4C91-A13D-A65C108D1138}" presName="Name0" presStyleCnt="0">
        <dgm:presLayoutVars>
          <dgm:dir/>
          <dgm:resizeHandles val="exact"/>
        </dgm:presLayoutVars>
      </dgm:prSet>
      <dgm:spPr/>
    </dgm:pt>
    <dgm:pt modelId="{0F97661F-8DFF-41D3-9193-6B7E3B22F098}" type="pres">
      <dgm:prSet presAssocID="{2E5D5033-D55E-4F8E-AC47-6E233F0E2A99}" presName="node" presStyleLbl="node1" presStyleIdx="0" presStyleCnt="11">
        <dgm:presLayoutVars>
          <dgm:bulletEnabled val="1"/>
        </dgm:presLayoutVars>
      </dgm:prSet>
      <dgm:spPr/>
    </dgm:pt>
    <dgm:pt modelId="{E5A6935F-EC06-404A-8CD3-2D9C5E7FD4A5}" type="pres">
      <dgm:prSet presAssocID="{222F6129-D575-4778-8369-C41EEC1DA94C}" presName="sibTrans" presStyleLbl="sibTrans1D1" presStyleIdx="0" presStyleCnt="10"/>
      <dgm:spPr/>
    </dgm:pt>
    <dgm:pt modelId="{943B766B-71C5-49D5-B631-78223F395F57}" type="pres">
      <dgm:prSet presAssocID="{222F6129-D575-4778-8369-C41EEC1DA94C}" presName="connectorText" presStyleLbl="sibTrans1D1" presStyleIdx="0" presStyleCnt="10"/>
      <dgm:spPr/>
    </dgm:pt>
    <dgm:pt modelId="{CADBC71E-4800-4C5D-839A-852389B7BFF4}" type="pres">
      <dgm:prSet presAssocID="{4355A6D8-F66F-4323-B27F-87668C1ECBCE}" presName="node" presStyleLbl="node1" presStyleIdx="1" presStyleCnt="11">
        <dgm:presLayoutVars>
          <dgm:bulletEnabled val="1"/>
        </dgm:presLayoutVars>
      </dgm:prSet>
      <dgm:spPr/>
    </dgm:pt>
    <dgm:pt modelId="{A176B26E-36F3-45C1-AA70-59E06C61BE9F}" type="pres">
      <dgm:prSet presAssocID="{1C3BAE36-A89C-49AF-9739-43E7442E6FFB}" presName="sibTrans" presStyleLbl="sibTrans1D1" presStyleIdx="1" presStyleCnt="10"/>
      <dgm:spPr/>
    </dgm:pt>
    <dgm:pt modelId="{61EE29EC-5FC0-4635-89A4-B6DE0E993FB5}" type="pres">
      <dgm:prSet presAssocID="{1C3BAE36-A89C-49AF-9739-43E7442E6FFB}" presName="connectorText" presStyleLbl="sibTrans1D1" presStyleIdx="1" presStyleCnt="10"/>
      <dgm:spPr/>
    </dgm:pt>
    <dgm:pt modelId="{939348ED-BC93-4301-A392-76A42D8DB8AB}" type="pres">
      <dgm:prSet presAssocID="{D68186C7-69B1-4613-8C93-898BA6C378CE}" presName="node" presStyleLbl="node1" presStyleIdx="2" presStyleCnt="11">
        <dgm:presLayoutVars>
          <dgm:bulletEnabled val="1"/>
        </dgm:presLayoutVars>
      </dgm:prSet>
      <dgm:spPr/>
    </dgm:pt>
    <dgm:pt modelId="{7D6867E9-C217-4720-B8E5-7D3CF435CBF8}" type="pres">
      <dgm:prSet presAssocID="{794D3595-41F7-4882-94E5-CCF1D42C0A92}" presName="sibTrans" presStyleLbl="sibTrans1D1" presStyleIdx="2" presStyleCnt="10"/>
      <dgm:spPr/>
    </dgm:pt>
    <dgm:pt modelId="{D6264808-5385-4492-8B36-FAFF4F5533C6}" type="pres">
      <dgm:prSet presAssocID="{794D3595-41F7-4882-94E5-CCF1D42C0A92}" presName="connectorText" presStyleLbl="sibTrans1D1" presStyleIdx="2" presStyleCnt="10"/>
      <dgm:spPr/>
    </dgm:pt>
    <dgm:pt modelId="{BF9E5305-B3B7-4851-8791-33C34A4107F6}" type="pres">
      <dgm:prSet presAssocID="{D72DD28B-1E23-4FA7-B685-525EC204A289}" presName="node" presStyleLbl="node1" presStyleIdx="3" presStyleCnt="11">
        <dgm:presLayoutVars>
          <dgm:bulletEnabled val="1"/>
        </dgm:presLayoutVars>
      </dgm:prSet>
      <dgm:spPr/>
    </dgm:pt>
    <dgm:pt modelId="{AEC75A85-CD04-4EB5-B780-5B11B1FE8196}" type="pres">
      <dgm:prSet presAssocID="{4A8ED61F-651B-4133-8432-996D730CA64C}" presName="sibTrans" presStyleLbl="sibTrans1D1" presStyleIdx="3" presStyleCnt="10"/>
      <dgm:spPr/>
    </dgm:pt>
    <dgm:pt modelId="{AF468117-5A8F-4DCD-8F8D-E0EBCC1BF9F7}" type="pres">
      <dgm:prSet presAssocID="{4A8ED61F-651B-4133-8432-996D730CA64C}" presName="connectorText" presStyleLbl="sibTrans1D1" presStyleIdx="3" presStyleCnt="10"/>
      <dgm:spPr/>
    </dgm:pt>
    <dgm:pt modelId="{8779AA41-A8E2-40FF-B29F-AF8B8A47B933}" type="pres">
      <dgm:prSet presAssocID="{8DEEEAC9-0FD3-43F6-A563-9E9C3484757A}" presName="node" presStyleLbl="node1" presStyleIdx="4" presStyleCnt="11">
        <dgm:presLayoutVars>
          <dgm:bulletEnabled val="1"/>
        </dgm:presLayoutVars>
      </dgm:prSet>
      <dgm:spPr/>
    </dgm:pt>
    <dgm:pt modelId="{FF377F87-4881-4039-B222-A4DB861830DF}" type="pres">
      <dgm:prSet presAssocID="{F2CB0074-A24E-45EB-87DE-7A789B25D1F5}" presName="sibTrans" presStyleLbl="sibTrans1D1" presStyleIdx="4" presStyleCnt="10"/>
      <dgm:spPr/>
    </dgm:pt>
    <dgm:pt modelId="{4ADBFBE3-9E13-439D-9C81-5864384E586D}" type="pres">
      <dgm:prSet presAssocID="{F2CB0074-A24E-45EB-87DE-7A789B25D1F5}" presName="connectorText" presStyleLbl="sibTrans1D1" presStyleIdx="4" presStyleCnt="10"/>
      <dgm:spPr/>
    </dgm:pt>
    <dgm:pt modelId="{B85F8910-3E0B-47C8-9BE8-52FDD69B5211}" type="pres">
      <dgm:prSet presAssocID="{91CDDF24-C1EC-4413-8D1E-39EA47F003D1}" presName="node" presStyleLbl="node1" presStyleIdx="5" presStyleCnt="11">
        <dgm:presLayoutVars>
          <dgm:bulletEnabled val="1"/>
        </dgm:presLayoutVars>
      </dgm:prSet>
      <dgm:spPr/>
    </dgm:pt>
    <dgm:pt modelId="{C4DB7E0E-6378-4E99-A2B2-A00BEAE1DB06}" type="pres">
      <dgm:prSet presAssocID="{1D94D795-01AC-448F-A85F-A4F6B73BEB6F}" presName="sibTrans" presStyleLbl="sibTrans1D1" presStyleIdx="5" presStyleCnt="10"/>
      <dgm:spPr/>
    </dgm:pt>
    <dgm:pt modelId="{49B8F8AC-50E9-41C5-AC3D-982F35244FC5}" type="pres">
      <dgm:prSet presAssocID="{1D94D795-01AC-448F-A85F-A4F6B73BEB6F}" presName="connectorText" presStyleLbl="sibTrans1D1" presStyleIdx="5" presStyleCnt="10"/>
      <dgm:spPr/>
    </dgm:pt>
    <dgm:pt modelId="{DD3EDEEF-AD9C-4462-88AA-6F0809355E43}" type="pres">
      <dgm:prSet presAssocID="{990B22AA-11C3-4EB2-86E8-1B2071A657B1}" presName="node" presStyleLbl="node1" presStyleIdx="6" presStyleCnt="11">
        <dgm:presLayoutVars>
          <dgm:bulletEnabled val="1"/>
        </dgm:presLayoutVars>
      </dgm:prSet>
      <dgm:spPr/>
    </dgm:pt>
    <dgm:pt modelId="{555DE7BB-0EB9-4492-A8E0-E155C262CBE8}" type="pres">
      <dgm:prSet presAssocID="{D7DE4970-DF14-4AAA-90F3-57FA905080D6}" presName="sibTrans" presStyleLbl="sibTrans1D1" presStyleIdx="6" presStyleCnt="10"/>
      <dgm:spPr/>
    </dgm:pt>
    <dgm:pt modelId="{71CFBCEC-B3F0-476A-B3EF-42C3226F86C9}" type="pres">
      <dgm:prSet presAssocID="{D7DE4970-DF14-4AAA-90F3-57FA905080D6}" presName="connectorText" presStyleLbl="sibTrans1D1" presStyleIdx="6" presStyleCnt="10"/>
      <dgm:spPr/>
    </dgm:pt>
    <dgm:pt modelId="{71CBC76F-B292-4D61-88EC-1A13EE0CF7B4}" type="pres">
      <dgm:prSet presAssocID="{1948E0FA-FA7A-4F17-9469-93E927308504}" presName="node" presStyleLbl="node1" presStyleIdx="7" presStyleCnt="11">
        <dgm:presLayoutVars>
          <dgm:bulletEnabled val="1"/>
        </dgm:presLayoutVars>
      </dgm:prSet>
      <dgm:spPr/>
    </dgm:pt>
    <dgm:pt modelId="{F38ED17B-FD7E-4B6F-AB5C-A3BE4925A9D7}" type="pres">
      <dgm:prSet presAssocID="{27BFC8F2-F41D-4CC4-9FE0-D95BEBC13BD2}" presName="sibTrans" presStyleLbl="sibTrans1D1" presStyleIdx="7" presStyleCnt="10"/>
      <dgm:spPr/>
    </dgm:pt>
    <dgm:pt modelId="{290CF415-0C50-419C-A686-E9FF4594C385}" type="pres">
      <dgm:prSet presAssocID="{27BFC8F2-F41D-4CC4-9FE0-D95BEBC13BD2}" presName="connectorText" presStyleLbl="sibTrans1D1" presStyleIdx="7" presStyleCnt="10"/>
      <dgm:spPr/>
    </dgm:pt>
    <dgm:pt modelId="{7BB7E58A-F7BD-4A0D-98FD-C3499F50FFBD}" type="pres">
      <dgm:prSet presAssocID="{4DF9864A-C9AD-4FF5-930A-41C41DB1F79D}" presName="node" presStyleLbl="node1" presStyleIdx="8" presStyleCnt="11">
        <dgm:presLayoutVars>
          <dgm:bulletEnabled val="1"/>
        </dgm:presLayoutVars>
      </dgm:prSet>
      <dgm:spPr/>
    </dgm:pt>
    <dgm:pt modelId="{7DED25DE-5A4D-4801-A7CD-F19756AED1BA}" type="pres">
      <dgm:prSet presAssocID="{CA3E9BC9-DD92-433E-84E8-9092B6E07781}" presName="sibTrans" presStyleLbl="sibTrans1D1" presStyleIdx="8" presStyleCnt="10"/>
      <dgm:spPr/>
    </dgm:pt>
    <dgm:pt modelId="{24E9FB59-0EC6-4034-8B5E-CBABA3B2C3DC}" type="pres">
      <dgm:prSet presAssocID="{CA3E9BC9-DD92-433E-84E8-9092B6E07781}" presName="connectorText" presStyleLbl="sibTrans1D1" presStyleIdx="8" presStyleCnt="10"/>
      <dgm:spPr/>
    </dgm:pt>
    <dgm:pt modelId="{EE0D3F19-5C98-4848-95F8-965127AC0A3D}" type="pres">
      <dgm:prSet presAssocID="{87AD1B74-345D-4FC4-9032-0DE84571BA31}" presName="node" presStyleLbl="node1" presStyleIdx="9" presStyleCnt="11">
        <dgm:presLayoutVars>
          <dgm:bulletEnabled val="1"/>
        </dgm:presLayoutVars>
      </dgm:prSet>
      <dgm:spPr/>
    </dgm:pt>
    <dgm:pt modelId="{31C46E6E-E088-49DE-88D0-79F3A45CBBD4}" type="pres">
      <dgm:prSet presAssocID="{55F8E274-26C0-4D5B-BD14-E51B87E38187}" presName="sibTrans" presStyleLbl="sibTrans1D1" presStyleIdx="9" presStyleCnt="10"/>
      <dgm:spPr/>
    </dgm:pt>
    <dgm:pt modelId="{1314CC0F-577F-4AD5-AD4F-76B43E3EEC35}" type="pres">
      <dgm:prSet presAssocID="{55F8E274-26C0-4D5B-BD14-E51B87E38187}" presName="connectorText" presStyleLbl="sibTrans1D1" presStyleIdx="9" presStyleCnt="10"/>
      <dgm:spPr/>
    </dgm:pt>
    <dgm:pt modelId="{849C6C43-4B05-43B1-9EC3-84A9E34280B8}" type="pres">
      <dgm:prSet presAssocID="{1C128029-0EB2-4FC5-BD25-DF79C9AA0FC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A2A9D02-4A89-4943-89F2-0110FD87E063}" srcId="{DD893FE7-D8B0-4C91-A13D-A65C108D1138}" destId="{8DEEEAC9-0FD3-43F6-A563-9E9C3484757A}" srcOrd="4" destOrd="0" parTransId="{B4C3A294-C574-43FA-89CE-D9747A849A4E}" sibTransId="{F2CB0074-A24E-45EB-87DE-7A789B25D1F5}"/>
    <dgm:cxn modelId="{4690AD05-3025-4FEA-9406-FC236C743DCB}" type="presOf" srcId="{794D3595-41F7-4882-94E5-CCF1D42C0A92}" destId="{D6264808-5385-4492-8B36-FAFF4F5533C6}" srcOrd="1" destOrd="0" presId="urn:microsoft.com/office/officeart/2005/8/layout/bProcess3"/>
    <dgm:cxn modelId="{628A1107-023D-43EE-988C-CAC1EEB0209D}" type="presOf" srcId="{F2CB0074-A24E-45EB-87DE-7A789B25D1F5}" destId="{4ADBFBE3-9E13-439D-9C81-5864384E586D}" srcOrd="1" destOrd="0" presId="urn:microsoft.com/office/officeart/2005/8/layout/bProcess3"/>
    <dgm:cxn modelId="{479F2E08-2BE8-4A89-BEBA-DC1CE4C2F452}" srcId="{506368FA-D83D-4A14-AE7D-9EFD1DCAE698}" destId="{B8DCB272-19D3-408A-82F1-E16FE158C9E5}" srcOrd="1" destOrd="0" parTransId="{0680CFA1-D204-443E-961E-B1F73F689902}" sibTransId="{BD05E06D-5B0D-4A4D-9398-E978AF49E533}"/>
    <dgm:cxn modelId="{6E20A908-DA1A-40EA-980C-709E46F3CE62}" type="presOf" srcId="{1C3BAE36-A89C-49AF-9739-43E7442E6FFB}" destId="{A176B26E-36F3-45C1-AA70-59E06C61BE9F}" srcOrd="0" destOrd="0" presId="urn:microsoft.com/office/officeart/2005/8/layout/bProcess3"/>
    <dgm:cxn modelId="{A9004516-D5E0-425B-A3D1-1CE074F19ADF}" type="presOf" srcId="{87AD1B74-345D-4FC4-9032-0DE84571BA31}" destId="{EE0D3F19-5C98-4848-95F8-965127AC0A3D}" srcOrd="0" destOrd="0" presId="urn:microsoft.com/office/officeart/2005/8/layout/bProcess3"/>
    <dgm:cxn modelId="{8C6FCA16-FC6B-43AE-82F5-133203D4F27D}" type="presOf" srcId="{55F8E274-26C0-4D5B-BD14-E51B87E38187}" destId="{1314CC0F-577F-4AD5-AD4F-76B43E3EEC35}" srcOrd="1" destOrd="0" presId="urn:microsoft.com/office/officeart/2005/8/layout/bProcess3"/>
    <dgm:cxn modelId="{52480619-591E-4D1A-9A36-06090381A711}" type="presOf" srcId="{222F6129-D575-4778-8369-C41EEC1DA94C}" destId="{E5A6935F-EC06-404A-8CD3-2D9C5E7FD4A5}" srcOrd="0" destOrd="0" presId="urn:microsoft.com/office/officeart/2005/8/layout/bProcess3"/>
    <dgm:cxn modelId="{C1B8B81D-D14A-4B74-BB96-EFFEE7300F30}" type="presOf" srcId="{02461C63-53B6-46EA-A72B-1D3EC1AAEFBF}" destId="{EE0D3F19-5C98-4848-95F8-965127AC0A3D}" srcOrd="0" destOrd="2" presId="urn:microsoft.com/office/officeart/2005/8/layout/bProcess3"/>
    <dgm:cxn modelId="{7CE26624-40ED-4870-A0BC-600CCED3AFB4}" type="presOf" srcId="{1D94D795-01AC-448F-A85F-A4F6B73BEB6F}" destId="{49B8F8AC-50E9-41C5-AC3D-982F35244FC5}" srcOrd="1" destOrd="0" presId="urn:microsoft.com/office/officeart/2005/8/layout/bProcess3"/>
    <dgm:cxn modelId="{979B4D25-D108-4172-B2DD-6AABD7BEDB66}" srcId="{DD893FE7-D8B0-4C91-A13D-A65C108D1138}" destId="{4355A6D8-F66F-4323-B27F-87668C1ECBCE}" srcOrd="1" destOrd="0" parTransId="{24CBD2E3-F391-44CB-B2BE-F10709AA49D3}" sibTransId="{1C3BAE36-A89C-49AF-9739-43E7442E6FFB}"/>
    <dgm:cxn modelId="{449E7528-17C9-446C-BEF6-00E4F77F0B63}" type="presOf" srcId="{1C3BAE36-A89C-49AF-9739-43E7442E6FFB}" destId="{61EE29EC-5FC0-4635-89A4-B6DE0E993FB5}" srcOrd="1" destOrd="0" presId="urn:microsoft.com/office/officeart/2005/8/layout/bProcess3"/>
    <dgm:cxn modelId="{88017A2B-5693-4E9A-BF4D-9272AA5FEEB7}" type="presOf" srcId="{4355A6D8-F66F-4323-B27F-87668C1ECBCE}" destId="{CADBC71E-4800-4C5D-839A-852389B7BFF4}" srcOrd="0" destOrd="0" presId="urn:microsoft.com/office/officeart/2005/8/layout/bProcess3"/>
    <dgm:cxn modelId="{41147634-EAFA-4428-BC73-6B6368310E35}" type="presOf" srcId="{506368FA-D83D-4A14-AE7D-9EFD1DCAE698}" destId="{EE0D3F19-5C98-4848-95F8-965127AC0A3D}" srcOrd="0" destOrd="1" presId="urn:microsoft.com/office/officeart/2005/8/layout/bProcess3"/>
    <dgm:cxn modelId="{3F5C4936-1F73-4363-B167-51049BFF1159}" type="presOf" srcId="{CA3E9BC9-DD92-433E-84E8-9092B6E07781}" destId="{24E9FB59-0EC6-4034-8B5E-CBABA3B2C3DC}" srcOrd="1" destOrd="0" presId="urn:microsoft.com/office/officeart/2005/8/layout/bProcess3"/>
    <dgm:cxn modelId="{3316A238-FF3C-4584-AE72-935FDFB7E539}" srcId="{506368FA-D83D-4A14-AE7D-9EFD1DCAE698}" destId="{02461C63-53B6-46EA-A72B-1D3EC1AAEFBF}" srcOrd="0" destOrd="0" parTransId="{58046E6A-A7BC-4BD2-AB6B-E0924BCC9917}" sibTransId="{78220E08-4987-468F-B7B8-F3838B89771F}"/>
    <dgm:cxn modelId="{300E2B3B-28A0-4178-8474-671C37DD283F}" type="presOf" srcId="{D72DD28B-1E23-4FA7-B685-525EC204A289}" destId="{BF9E5305-B3B7-4851-8791-33C34A4107F6}" srcOrd="0" destOrd="0" presId="urn:microsoft.com/office/officeart/2005/8/layout/bProcess3"/>
    <dgm:cxn modelId="{C3F5853F-A811-4B9F-9520-CFD38EB77511}" type="presOf" srcId="{794D3595-41F7-4882-94E5-CCF1D42C0A92}" destId="{7D6867E9-C217-4720-B8E5-7D3CF435CBF8}" srcOrd="0" destOrd="0" presId="urn:microsoft.com/office/officeart/2005/8/layout/bProcess3"/>
    <dgm:cxn modelId="{C8A4A65F-4862-4142-A0F1-6264EFD7EB6E}" srcId="{DD893FE7-D8B0-4C91-A13D-A65C108D1138}" destId="{91CDDF24-C1EC-4413-8D1E-39EA47F003D1}" srcOrd="5" destOrd="0" parTransId="{5B290BB9-8458-45AD-ADC6-0ED353C69AF5}" sibTransId="{1D94D795-01AC-448F-A85F-A4F6B73BEB6F}"/>
    <dgm:cxn modelId="{0B23D967-F9D5-4D05-8987-C9B23D0CB2EF}" type="presOf" srcId="{91CDDF24-C1EC-4413-8D1E-39EA47F003D1}" destId="{B85F8910-3E0B-47C8-9BE8-52FDD69B5211}" srcOrd="0" destOrd="0" presId="urn:microsoft.com/office/officeart/2005/8/layout/bProcess3"/>
    <dgm:cxn modelId="{C417474A-0805-47F6-8DF7-2B7114B29D5F}" type="presOf" srcId="{1D94D795-01AC-448F-A85F-A4F6B73BEB6F}" destId="{C4DB7E0E-6378-4E99-A2B2-A00BEAE1DB06}" srcOrd="0" destOrd="0" presId="urn:microsoft.com/office/officeart/2005/8/layout/bProcess3"/>
    <dgm:cxn modelId="{8B108C4B-CE48-4D91-B5F3-20BACDE9105A}" srcId="{DD893FE7-D8B0-4C91-A13D-A65C108D1138}" destId="{4DF9864A-C9AD-4FF5-930A-41C41DB1F79D}" srcOrd="8" destOrd="0" parTransId="{30336732-1B4E-44AE-A199-926B36C4ED02}" sibTransId="{CA3E9BC9-DD92-433E-84E8-9092B6E07781}"/>
    <dgm:cxn modelId="{3442B36D-8106-4CAC-ACF4-EAFC35DA237C}" srcId="{87AD1B74-345D-4FC4-9032-0DE84571BA31}" destId="{506368FA-D83D-4A14-AE7D-9EFD1DCAE698}" srcOrd="0" destOrd="0" parTransId="{94C5DBA7-03E6-4B4B-96BE-3A0185EFB742}" sibTransId="{883F58BE-3071-4B7E-B296-7C27F806F2A2}"/>
    <dgm:cxn modelId="{8999F770-9588-4D16-AB5E-9709F6496522}" type="presOf" srcId="{0FEF0E3D-9BE6-4156-86EE-3631534B448A}" destId="{DD3EDEEF-AD9C-4462-88AA-6F0809355E43}" srcOrd="0" destOrd="1" presId="urn:microsoft.com/office/officeart/2005/8/layout/bProcess3"/>
    <dgm:cxn modelId="{248B2871-2B3F-4D9A-AC21-3F214F1F84DD}" srcId="{DD893FE7-D8B0-4C91-A13D-A65C108D1138}" destId="{990B22AA-11C3-4EB2-86E8-1B2071A657B1}" srcOrd="6" destOrd="0" parTransId="{C0246256-B001-4D3A-8D84-E70934CC1EA9}" sibTransId="{D7DE4970-DF14-4AAA-90F3-57FA905080D6}"/>
    <dgm:cxn modelId="{25306476-AA21-4AD1-8722-2BC9375BCA56}" srcId="{DD893FE7-D8B0-4C91-A13D-A65C108D1138}" destId="{1948E0FA-FA7A-4F17-9469-93E927308504}" srcOrd="7" destOrd="0" parTransId="{72C29BE7-E866-4288-8736-859F7FC2AD91}" sibTransId="{27BFC8F2-F41D-4CC4-9FE0-D95BEBC13BD2}"/>
    <dgm:cxn modelId="{67362059-FEE3-4891-9D6E-5C0F366E9547}" srcId="{DD893FE7-D8B0-4C91-A13D-A65C108D1138}" destId="{1C128029-0EB2-4FC5-BD25-DF79C9AA0FCC}" srcOrd="10" destOrd="0" parTransId="{94B0CC57-EF7C-478E-8E33-18E86CEF8F21}" sibTransId="{047BCD40-3FB6-4B51-B334-ED827BB0CA68}"/>
    <dgm:cxn modelId="{4345D893-32E7-4384-A8B4-8DDE4B28B5AE}" srcId="{DD893FE7-D8B0-4C91-A13D-A65C108D1138}" destId="{2E5D5033-D55E-4F8E-AC47-6E233F0E2A99}" srcOrd="0" destOrd="0" parTransId="{D14330EC-09F4-4C16-B23D-81DC118FC0A0}" sibTransId="{222F6129-D575-4778-8369-C41EEC1DA94C}"/>
    <dgm:cxn modelId="{63A13899-6BD4-4A08-8DD4-95487C8AFB48}" srcId="{4DF9864A-C9AD-4FF5-930A-41C41DB1F79D}" destId="{74DB2101-377A-47E4-B9A5-AB31F1C1DE88}" srcOrd="1" destOrd="0" parTransId="{15562E44-43EE-44B8-B523-5380DD2BC984}" sibTransId="{AFA01446-9891-4975-8921-8D59D4421431}"/>
    <dgm:cxn modelId="{96BA6699-A7DA-4647-9011-9FAAC1AD68B4}" type="presOf" srcId="{4A8ED61F-651B-4133-8432-996D730CA64C}" destId="{AF468117-5A8F-4DCD-8F8D-E0EBCC1BF9F7}" srcOrd="1" destOrd="0" presId="urn:microsoft.com/office/officeart/2005/8/layout/bProcess3"/>
    <dgm:cxn modelId="{F7E60C9B-61B6-426D-9F0F-D11DC01EB7E2}" type="presOf" srcId="{27BFC8F2-F41D-4CC4-9FE0-D95BEBC13BD2}" destId="{F38ED17B-FD7E-4B6F-AB5C-A3BE4925A9D7}" srcOrd="0" destOrd="0" presId="urn:microsoft.com/office/officeart/2005/8/layout/bProcess3"/>
    <dgm:cxn modelId="{2EA6269F-AC1C-430F-B6C6-5ADD55FA8DDF}" type="presOf" srcId="{55F8E274-26C0-4D5B-BD14-E51B87E38187}" destId="{31C46E6E-E088-49DE-88D0-79F3A45CBBD4}" srcOrd="0" destOrd="0" presId="urn:microsoft.com/office/officeart/2005/8/layout/bProcess3"/>
    <dgm:cxn modelId="{2A5667A6-C97A-4DE7-B87F-57A440DB4B73}" type="presOf" srcId="{CA3E9BC9-DD92-433E-84E8-9092B6E07781}" destId="{7DED25DE-5A4D-4801-A7CD-F19756AED1BA}" srcOrd="0" destOrd="0" presId="urn:microsoft.com/office/officeart/2005/8/layout/bProcess3"/>
    <dgm:cxn modelId="{7DA229A9-0492-4DDD-903C-6CF42ECD0D1F}" type="presOf" srcId="{2E5D5033-D55E-4F8E-AC47-6E233F0E2A99}" destId="{0F97661F-8DFF-41D3-9193-6B7E3B22F098}" srcOrd="0" destOrd="0" presId="urn:microsoft.com/office/officeart/2005/8/layout/bProcess3"/>
    <dgm:cxn modelId="{ECC7AFAA-705C-4016-A4BE-797FFE8384FA}" type="presOf" srcId="{27BFC8F2-F41D-4CC4-9FE0-D95BEBC13BD2}" destId="{290CF415-0C50-419C-A686-E9FF4594C385}" srcOrd="1" destOrd="0" presId="urn:microsoft.com/office/officeart/2005/8/layout/bProcess3"/>
    <dgm:cxn modelId="{491554AB-835B-47C8-B361-08A052FE83E8}" type="presOf" srcId="{F2CB0074-A24E-45EB-87DE-7A789B25D1F5}" destId="{FF377F87-4881-4039-B222-A4DB861830DF}" srcOrd="0" destOrd="0" presId="urn:microsoft.com/office/officeart/2005/8/layout/bProcess3"/>
    <dgm:cxn modelId="{2871D5AD-59B4-47CD-AC8E-0AC0F4DE3B16}" type="presOf" srcId="{990B22AA-11C3-4EB2-86E8-1B2071A657B1}" destId="{DD3EDEEF-AD9C-4462-88AA-6F0809355E43}" srcOrd="0" destOrd="0" presId="urn:microsoft.com/office/officeart/2005/8/layout/bProcess3"/>
    <dgm:cxn modelId="{F059EAAE-6050-4FDA-89E0-A59096D679EB}" srcId="{DD893FE7-D8B0-4C91-A13D-A65C108D1138}" destId="{D68186C7-69B1-4613-8C93-898BA6C378CE}" srcOrd="2" destOrd="0" parTransId="{456E6256-DEF7-422B-B9AC-8DAC9174DB44}" sibTransId="{794D3595-41F7-4882-94E5-CCF1D42C0A92}"/>
    <dgm:cxn modelId="{73E453C0-4BCD-4AF2-B8EA-F7D631AB333B}" type="presOf" srcId="{BEDFF5CD-3505-4E1D-B464-3EB2F058E2FE}" destId="{7BB7E58A-F7BD-4A0D-98FD-C3499F50FFBD}" srcOrd="0" destOrd="1" presId="urn:microsoft.com/office/officeart/2005/8/layout/bProcess3"/>
    <dgm:cxn modelId="{0915A0C3-1650-4807-9DA9-953A324D2674}" type="presOf" srcId="{222F6129-D575-4778-8369-C41EEC1DA94C}" destId="{943B766B-71C5-49D5-B631-78223F395F57}" srcOrd="1" destOrd="0" presId="urn:microsoft.com/office/officeart/2005/8/layout/bProcess3"/>
    <dgm:cxn modelId="{446122C9-B824-4EDB-AE4A-25D30D15D56A}" type="presOf" srcId="{D7DE4970-DF14-4AAA-90F3-57FA905080D6}" destId="{555DE7BB-0EB9-4492-A8E0-E155C262CBE8}" srcOrd="0" destOrd="0" presId="urn:microsoft.com/office/officeart/2005/8/layout/bProcess3"/>
    <dgm:cxn modelId="{069FC7C9-0B62-4B20-946A-E831558FC56C}" srcId="{4DF9864A-C9AD-4FF5-930A-41C41DB1F79D}" destId="{BEDFF5CD-3505-4E1D-B464-3EB2F058E2FE}" srcOrd="0" destOrd="0" parTransId="{62E74B98-58E9-486C-9ABD-80FF56B6ACFB}" sibTransId="{EF761831-B0C8-4A8D-AE95-3A0C4043EF60}"/>
    <dgm:cxn modelId="{FAD6C5CF-B131-4166-83B5-1D4307E263EF}" srcId="{DD893FE7-D8B0-4C91-A13D-A65C108D1138}" destId="{D72DD28B-1E23-4FA7-B685-525EC204A289}" srcOrd="3" destOrd="0" parTransId="{7E10BEC8-E284-43C5-A4EC-633AA6762EA6}" sibTransId="{4A8ED61F-651B-4133-8432-996D730CA64C}"/>
    <dgm:cxn modelId="{C175E7D4-63F8-458E-941B-A3B5BF6CE205}" type="presOf" srcId="{1C128029-0EB2-4FC5-BD25-DF79C9AA0FCC}" destId="{849C6C43-4B05-43B1-9EC3-84A9E34280B8}" srcOrd="0" destOrd="0" presId="urn:microsoft.com/office/officeart/2005/8/layout/bProcess3"/>
    <dgm:cxn modelId="{95D30BD6-36F1-4540-B1E1-AC235F393581}" type="presOf" srcId="{4DF9864A-C9AD-4FF5-930A-41C41DB1F79D}" destId="{7BB7E58A-F7BD-4A0D-98FD-C3499F50FFBD}" srcOrd="0" destOrd="0" presId="urn:microsoft.com/office/officeart/2005/8/layout/bProcess3"/>
    <dgm:cxn modelId="{B4ED71D8-1E56-460C-B6E8-037A71FE82EF}" type="presOf" srcId="{D7DE4970-DF14-4AAA-90F3-57FA905080D6}" destId="{71CFBCEC-B3F0-476A-B3EF-42C3226F86C9}" srcOrd="1" destOrd="0" presId="urn:microsoft.com/office/officeart/2005/8/layout/bProcess3"/>
    <dgm:cxn modelId="{79D42BDD-8457-409E-BFD7-51A919278A47}" type="presOf" srcId="{DD893FE7-D8B0-4C91-A13D-A65C108D1138}" destId="{5202EF81-1EC5-47BE-979F-414162C5BAA5}" srcOrd="0" destOrd="0" presId="urn:microsoft.com/office/officeart/2005/8/layout/bProcess3"/>
    <dgm:cxn modelId="{B15764DF-883A-4E58-A97D-74FB9E9E8A40}" type="presOf" srcId="{B8DCB272-19D3-408A-82F1-E16FE158C9E5}" destId="{EE0D3F19-5C98-4848-95F8-965127AC0A3D}" srcOrd="0" destOrd="3" presId="urn:microsoft.com/office/officeart/2005/8/layout/bProcess3"/>
    <dgm:cxn modelId="{885571E6-C12C-4DF4-94E7-3224F7BDFC5A}" type="presOf" srcId="{74DB2101-377A-47E4-B9A5-AB31F1C1DE88}" destId="{7BB7E58A-F7BD-4A0D-98FD-C3499F50FFBD}" srcOrd="0" destOrd="2" presId="urn:microsoft.com/office/officeart/2005/8/layout/bProcess3"/>
    <dgm:cxn modelId="{E54BDBE8-C786-40F7-8610-4B25640FEBF3}" type="presOf" srcId="{1948E0FA-FA7A-4F17-9469-93E927308504}" destId="{71CBC76F-B292-4D61-88EC-1A13EE0CF7B4}" srcOrd="0" destOrd="0" presId="urn:microsoft.com/office/officeart/2005/8/layout/bProcess3"/>
    <dgm:cxn modelId="{A97487EB-D62B-493D-8237-2FED71961F60}" srcId="{990B22AA-11C3-4EB2-86E8-1B2071A657B1}" destId="{0FEF0E3D-9BE6-4156-86EE-3631534B448A}" srcOrd="0" destOrd="0" parTransId="{1DF598C7-7772-4EF9-8F6E-95C95FBA3E7D}" sibTransId="{ED80FB42-62D6-434D-9282-98583E1F9C3C}"/>
    <dgm:cxn modelId="{0550A3EE-802A-4FC8-B0AE-085CC7988E79}" srcId="{DD893FE7-D8B0-4C91-A13D-A65C108D1138}" destId="{87AD1B74-345D-4FC4-9032-0DE84571BA31}" srcOrd="9" destOrd="0" parTransId="{6B2FAEFA-7A6C-45FA-91D1-D38CBFC54C38}" sibTransId="{55F8E274-26C0-4D5B-BD14-E51B87E38187}"/>
    <dgm:cxn modelId="{38B750F2-B998-4D24-A194-80AE9C8A8B41}" type="presOf" srcId="{4A8ED61F-651B-4133-8432-996D730CA64C}" destId="{AEC75A85-CD04-4EB5-B780-5B11B1FE8196}" srcOrd="0" destOrd="0" presId="urn:microsoft.com/office/officeart/2005/8/layout/bProcess3"/>
    <dgm:cxn modelId="{7B49AEF6-17EE-488B-BDCC-99E90F8B9E12}" type="presOf" srcId="{D68186C7-69B1-4613-8C93-898BA6C378CE}" destId="{939348ED-BC93-4301-A392-76A42D8DB8AB}" srcOrd="0" destOrd="0" presId="urn:microsoft.com/office/officeart/2005/8/layout/bProcess3"/>
    <dgm:cxn modelId="{8235ACFB-F9F0-4A8B-884E-653B200E43AE}" type="presOf" srcId="{8DEEEAC9-0FD3-43F6-A563-9E9C3484757A}" destId="{8779AA41-A8E2-40FF-B29F-AF8B8A47B933}" srcOrd="0" destOrd="0" presId="urn:microsoft.com/office/officeart/2005/8/layout/bProcess3"/>
    <dgm:cxn modelId="{856E1F39-1713-478E-A81A-DA25C12A7525}" type="presParOf" srcId="{5202EF81-1EC5-47BE-979F-414162C5BAA5}" destId="{0F97661F-8DFF-41D3-9193-6B7E3B22F098}" srcOrd="0" destOrd="0" presId="urn:microsoft.com/office/officeart/2005/8/layout/bProcess3"/>
    <dgm:cxn modelId="{1483A60B-A671-4D3A-B4E2-85697DB10444}" type="presParOf" srcId="{5202EF81-1EC5-47BE-979F-414162C5BAA5}" destId="{E5A6935F-EC06-404A-8CD3-2D9C5E7FD4A5}" srcOrd="1" destOrd="0" presId="urn:microsoft.com/office/officeart/2005/8/layout/bProcess3"/>
    <dgm:cxn modelId="{7764835B-73C4-4318-B3A3-BFCA02786AEF}" type="presParOf" srcId="{E5A6935F-EC06-404A-8CD3-2D9C5E7FD4A5}" destId="{943B766B-71C5-49D5-B631-78223F395F57}" srcOrd="0" destOrd="0" presId="urn:microsoft.com/office/officeart/2005/8/layout/bProcess3"/>
    <dgm:cxn modelId="{01CEA988-405D-4DB7-B4F3-7130D2E2B350}" type="presParOf" srcId="{5202EF81-1EC5-47BE-979F-414162C5BAA5}" destId="{CADBC71E-4800-4C5D-839A-852389B7BFF4}" srcOrd="2" destOrd="0" presId="urn:microsoft.com/office/officeart/2005/8/layout/bProcess3"/>
    <dgm:cxn modelId="{511F18C3-ECC0-4E76-86AF-B76F582EB3CC}" type="presParOf" srcId="{5202EF81-1EC5-47BE-979F-414162C5BAA5}" destId="{A176B26E-36F3-45C1-AA70-59E06C61BE9F}" srcOrd="3" destOrd="0" presId="urn:microsoft.com/office/officeart/2005/8/layout/bProcess3"/>
    <dgm:cxn modelId="{399494EF-6709-47B9-9C9B-5BF36AEB1F7F}" type="presParOf" srcId="{A176B26E-36F3-45C1-AA70-59E06C61BE9F}" destId="{61EE29EC-5FC0-4635-89A4-B6DE0E993FB5}" srcOrd="0" destOrd="0" presId="urn:microsoft.com/office/officeart/2005/8/layout/bProcess3"/>
    <dgm:cxn modelId="{0FD93D10-19E7-4C27-8B0B-70CD1D0E6E27}" type="presParOf" srcId="{5202EF81-1EC5-47BE-979F-414162C5BAA5}" destId="{939348ED-BC93-4301-A392-76A42D8DB8AB}" srcOrd="4" destOrd="0" presId="urn:microsoft.com/office/officeart/2005/8/layout/bProcess3"/>
    <dgm:cxn modelId="{55CBFF9C-1715-4CDE-B1AD-1C4CCE4C192C}" type="presParOf" srcId="{5202EF81-1EC5-47BE-979F-414162C5BAA5}" destId="{7D6867E9-C217-4720-B8E5-7D3CF435CBF8}" srcOrd="5" destOrd="0" presId="urn:microsoft.com/office/officeart/2005/8/layout/bProcess3"/>
    <dgm:cxn modelId="{DC1FCB83-FB1F-4A41-924D-DF345552EC72}" type="presParOf" srcId="{7D6867E9-C217-4720-B8E5-7D3CF435CBF8}" destId="{D6264808-5385-4492-8B36-FAFF4F5533C6}" srcOrd="0" destOrd="0" presId="urn:microsoft.com/office/officeart/2005/8/layout/bProcess3"/>
    <dgm:cxn modelId="{A6E79AAE-DF1B-4300-91ED-5491CF0CB96A}" type="presParOf" srcId="{5202EF81-1EC5-47BE-979F-414162C5BAA5}" destId="{BF9E5305-B3B7-4851-8791-33C34A4107F6}" srcOrd="6" destOrd="0" presId="urn:microsoft.com/office/officeart/2005/8/layout/bProcess3"/>
    <dgm:cxn modelId="{18365162-47DA-40F4-8FBC-252CE89B13E0}" type="presParOf" srcId="{5202EF81-1EC5-47BE-979F-414162C5BAA5}" destId="{AEC75A85-CD04-4EB5-B780-5B11B1FE8196}" srcOrd="7" destOrd="0" presId="urn:microsoft.com/office/officeart/2005/8/layout/bProcess3"/>
    <dgm:cxn modelId="{7AD5EB55-81BC-47EB-A78C-46A9E273CB4D}" type="presParOf" srcId="{AEC75A85-CD04-4EB5-B780-5B11B1FE8196}" destId="{AF468117-5A8F-4DCD-8F8D-E0EBCC1BF9F7}" srcOrd="0" destOrd="0" presId="urn:microsoft.com/office/officeart/2005/8/layout/bProcess3"/>
    <dgm:cxn modelId="{23B601A7-CA20-4FA2-B403-CF0C3CBC1423}" type="presParOf" srcId="{5202EF81-1EC5-47BE-979F-414162C5BAA5}" destId="{8779AA41-A8E2-40FF-B29F-AF8B8A47B933}" srcOrd="8" destOrd="0" presId="urn:microsoft.com/office/officeart/2005/8/layout/bProcess3"/>
    <dgm:cxn modelId="{0D3E76D5-CEB1-40D2-9BE1-290FE57C312D}" type="presParOf" srcId="{5202EF81-1EC5-47BE-979F-414162C5BAA5}" destId="{FF377F87-4881-4039-B222-A4DB861830DF}" srcOrd="9" destOrd="0" presId="urn:microsoft.com/office/officeart/2005/8/layout/bProcess3"/>
    <dgm:cxn modelId="{341009A4-F516-41BE-84E1-90B5312126F6}" type="presParOf" srcId="{FF377F87-4881-4039-B222-A4DB861830DF}" destId="{4ADBFBE3-9E13-439D-9C81-5864384E586D}" srcOrd="0" destOrd="0" presId="urn:microsoft.com/office/officeart/2005/8/layout/bProcess3"/>
    <dgm:cxn modelId="{D40A34BA-22D0-4F2D-9AF5-4D5B42C220CC}" type="presParOf" srcId="{5202EF81-1EC5-47BE-979F-414162C5BAA5}" destId="{B85F8910-3E0B-47C8-9BE8-52FDD69B5211}" srcOrd="10" destOrd="0" presId="urn:microsoft.com/office/officeart/2005/8/layout/bProcess3"/>
    <dgm:cxn modelId="{2DB3A866-7925-4A61-8BFF-FA6843FDEA66}" type="presParOf" srcId="{5202EF81-1EC5-47BE-979F-414162C5BAA5}" destId="{C4DB7E0E-6378-4E99-A2B2-A00BEAE1DB06}" srcOrd="11" destOrd="0" presId="urn:microsoft.com/office/officeart/2005/8/layout/bProcess3"/>
    <dgm:cxn modelId="{0C5704B2-C6D6-46A7-AF22-EF2738F2C328}" type="presParOf" srcId="{C4DB7E0E-6378-4E99-A2B2-A00BEAE1DB06}" destId="{49B8F8AC-50E9-41C5-AC3D-982F35244FC5}" srcOrd="0" destOrd="0" presId="urn:microsoft.com/office/officeart/2005/8/layout/bProcess3"/>
    <dgm:cxn modelId="{730BFC3E-954A-4853-B195-6A091AEA056F}" type="presParOf" srcId="{5202EF81-1EC5-47BE-979F-414162C5BAA5}" destId="{DD3EDEEF-AD9C-4462-88AA-6F0809355E43}" srcOrd="12" destOrd="0" presId="urn:microsoft.com/office/officeart/2005/8/layout/bProcess3"/>
    <dgm:cxn modelId="{72DF2F74-01B3-44A3-9C46-D6EBDE15A71D}" type="presParOf" srcId="{5202EF81-1EC5-47BE-979F-414162C5BAA5}" destId="{555DE7BB-0EB9-4492-A8E0-E155C262CBE8}" srcOrd="13" destOrd="0" presId="urn:microsoft.com/office/officeart/2005/8/layout/bProcess3"/>
    <dgm:cxn modelId="{815FE47E-913E-4F68-825F-6062F6655259}" type="presParOf" srcId="{555DE7BB-0EB9-4492-A8E0-E155C262CBE8}" destId="{71CFBCEC-B3F0-476A-B3EF-42C3226F86C9}" srcOrd="0" destOrd="0" presId="urn:microsoft.com/office/officeart/2005/8/layout/bProcess3"/>
    <dgm:cxn modelId="{20EE1134-452A-4A64-B13D-66BDCE7AC058}" type="presParOf" srcId="{5202EF81-1EC5-47BE-979F-414162C5BAA5}" destId="{71CBC76F-B292-4D61-88EC-1A13EE0CF7B4}" srcOrd="14" destOrd="0" presId="urn:microsoft.com/office/officeart/2005/8/layout/bProcess3"/>
    <dgm:cxn modelId="{ED891BA0-5466-4169-8985-E448E7616A1A}" type="presParOf" srcId="{5202EF81-1EC5-47BE-979F-414162C5BAA5}" destId="{F38ED17B-FD7E-4B6F-AB5C-A3BE4925A9D7}" srcOrd="15" destOrd="0" presId="urn:microsoft.com/office/officeart/2005/8/layout/bProcess3"/>
    <dgm:cxn modelId="{AAC78A42-9A4F-403C-B169-C96D478F24BA}" type="presParOf" srcId="{F38ED17B-FD7E-4B6F-AB5C-A3BE4925A9D7}" destId="{290CF415-0C50-419C-A686-E9FF4594C385}" srcOrd="0" destOrd="0" presId="urn:microsoft.com/office/officeart/2005/8/layout/bProcess3"/>
    <dgm:cxn modelId="{276C853D-0A61-485F-8544-CA3DFE90998E}" type="presParOf" srcId="{5202EF81-1EC5-47BE-979F-414162C5BAA5}" destId="{7BB7E58A-F7BD-4A0D-98FD-C3499F50FFBD}" srcOrd="16" destOrd="0" presId="urn:microsoft.com/office/officeart/2005/8/layout/bProcess3"/>
    <dgm:cxn modelId="{1611900E-A17A-4242-8C7E-A8FD64013A06}" type="presParOf" srcId="{5202EF81-1EC5-47BE-979F-414162C5BAA5}" destId="{7DED25DE-5A4D-4801-A7CD-F19756AED1BA}" srcOrd="17" destOrd="0" presId="urn:microsoft.com/office/officeart/2005/8/layout/bProcess3"/>
    <dgm:cxn modelId="{A3D8F2AB-223C-4847-A568-22EA926691B1}" type="presParOf" srcId="{7DED25DE-5A4D-4801-A7CD-F19756AED1BA}" destId="{24E9FB59-0EC6-4034-8B5E-CBABA3B2C3DC}" srcOrd="0" destOrd="0" presId="urn:microsoft.com/office/officeart/2005/8/layout/bProcess3"/>
    <dgm:cxn modelId="{00D1B178-278B-4C60-AB85-9CB8D32FFB78}" type="presParOf" srcId="{5202EF81-1EC5-47BE-979F-414162C5BAA5}" destId="{EE0D3F19-5C98-4848-95F8-965127AC0A3D}" srcOrd="18" destOrd="0" presId="urn:microsoft.com/office/officeart/2005/8/layout/bProcess3"/>
    <dgm:cxn modelId="{2F10AE2E-D0B5-4ED6-A742-53B226B78CD5}" type="presParOf" srcId="{5202EF81-1EC5-47BE-979F-414162C5BAA5}" destId="{31C46E6E-E088-49DE-88D0-79F3A45CBBD4}" srcOrd="19" destOrd="0" presId="urn:microsoft.com/office/officeart/2005/8/layout/bProcess3"/>
    <dgm:cxn modelId="{8E415A7E-7ED7-423A-8C79-F08AC21ED703}" type="presParOf" srcId="{31C46E6E-E088-49DE-88D0-79F3A45CBBD4}" destId="{1314CC0F-577F-4AD5-AD4F-76B43E3EEC35}" srcOrd="0" destOrd="0" presId="urn:microsoft.com/office/officeart/2005/8/layout/bProcess3"/>
    <dgm:cxn modelId="{F67A3ACE-1E2A-46C9-83BF-A00D58A99B3C}" type="presParOf" srcId="{5202EF81-1EC5-47BE-979F-414162C5BAA5}" destId="{849C6C43-4B05-43B1-9EC3-84A9E34280B8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6935F-EC06-404A-8CD3-2D9C5E7FD4A5}">
      <dsp:nvSpPr>
        <dsp:cNvPr id="0" name=""/>
        <dsp:cNvSpPr/>
      </dsp:nvSpPr>
      <dsp:spPr>
        <a:xfrm>
          <a:off x="2008311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2202690" y="574394"/>
        <a:ext cx="22071" cy="4414"/>
      </dsp:txXfrm>
    </dsp:sp>
    <dsp:sp modelId="{0F97661F-8DFF-41D3-9193-6B7E3B22F098}">
      <dsp:nvSpPr>
        <dsp:cNvPr id="0" name=""/>
        <dsp:cNvSpPr/>
      </dsp:nvSpPr>
      <dsp:spPr>
        <a:xfrm>
          <a:off x="90861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SG" sz="1100" kern="1200" dirty="0"/>
            <a:t>Loading dataset into R</a:t>
          </a:r>
        </a:p>
      </dsp:txBody>
      <dsp:txXfrm>
        <a:off x="90861" y="826"/>
        <a:ext cx="1919250" cy="1151550"/>
      </dsp:txXfrm>
    </dsp:sp>
    <dsp:sp modelId="{A176B26E-36F3-45C1-AA70-59E06C61BE9F}">
      <dsp:nvSpPr>
        <dsp:cNvPr id="0" name=""/>
        <dsp:cNvSpPr/>
      </dsp:nvSpPr>
      <dsp:spPr>
        <a:xfrm>
          <a:off x="4368990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4563368" y="574394"/>
        <a:ext cx="22071" cy="4414"/>
      </dsp:txXfrm>
    </dsp:sp>
    <dsp:sp modelId="{CADBC71E-4800-4C5D-839A-852389B7BFF4}">
      <dsp:nvSpPr>
        <dsp:cNvPr id="0" name=""/>
        <dsp:cNvSpPr/>
      </dsp:nvSpPr>
      <dsp:spPr>
        <a:xfrm>
          <a:off x="2451539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Concatenate </a:t>
          </a:r>
          <a:r>
            <a:rPr lang="en-SG" sz="1100" i="1" kern="1200" dirty="0"/>
            <a:t>'</a:t>
          </a:r>
          <a:r>
            <a:rPr lang="en-SG" sz="1100" i="1" kern="1200" dirty="0" err="1"/>
            <a:t>shopid'</a:t>
          </a:r>
          <a:r>
            <a:rPr lang="en-SG" sz="1100" i="1" kern="1200" dirty="0"/>
            <a:t> </a:t>
          </a:r>
          <a:r>
            <a:rPr lang="en-SG" sz="1100" kern="1200" dirty="0"/>
            <a:t>and </a:t>
          </a:r>
          <a:r>
            <a:rPr lang="en-SG" sz="1100" i="1" kern="1200" dirty="0"/>
            <a:t>'</a:t>
          </a:r>
          <a:r>
            <a:rPr lang="en-SG" sz="1100" i="1" kern="1200" dirty="0" err="1"/>
            <a:t>userid'</a:t>
          </a:r>
          <a:endParaRPr lang="en-SG" sz="1100" i="1" kern="1200" dirty="0"/>
        </a:p>
      </dsp:txBody>
      <dsp:txXfrm>
        <a:off x="2451539" y="826"/>
        <a:ext cx="1919250" cy="1151550"/>
      </dsp:txXfrm>
    </dsp:sp>
    <dsp:sp modelId="{7D6867E9-C217-4720-B8E5-7D3CF435CBF8}">
      <dsp:nvSpPr>
        <dsp:cNvPr id="0" name=""/>
        <dsp:cNvSpPr/>
      </dsp:nvSpPr>
      <dsp:spPr>
        <a:xfrm>
          <a:off x="6729668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6924046" y="574394"/>
        <a:ext cx="22071" cy="4414"/>
      </dsp:txXfrm>
    </dsp:sp>
    <dsp:sp modelId="{939348ED-BC93-4301-A392-76A42D8DB8AB}">
      <dsp:nvSpPr>
        <dsp:cNvPr id="0" name=""/>
        <dsp:cNvSpPr/>
      </dsp:nvSpPr>
      <dsp:spPr>
        <a:xfrm>
          <a:off x="4812217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Set </a:t>
          </a:r>
          <a:r>
            <a:rPr lang="en-GB" sz="1100" i="1" kern="1200" dirty="0"/>
            <a:t>'</a:t>
          </a:r>
          <a:r>
            <a:rPr lang="en-GB" sz="1100" i="1" kern="1200" dirty="0" err="1"/>
            <a:t>event_time</a:t>
          </a:r>
          <a:r>
            <a:rPr lang="en-GB" sz="1100" kern="1200" dirty="0" err="1"/>
            <a:t>'</a:t>
          </a:r>
          <a:r>
            <a:rPr lang="en-GB" sz="1100" kern="1200" dirty="0"/>
            <a:t> in date and time format</a:t>
          </a:r>
        </a:p>
      </dsp:txBody>
      <dsp:txXfrm>
        <a:off x="4812217" y="826"/>
        <a:ext cx="1919250" cy="1151550"/>
      </dsp:txXfrm>
    </dsp:sp>
    <dsp:sp modelId="{AEC75A85-CD04-4EB5-B780-5B11B1FE8196}">
      <dsp:nvSpPr>
        <dsp:cNvPr id="0" name=""/>
        <dsp:cNvSpPr/>
      </dsp:nvSpPr>
      <dsp:spPr>
        <a:xfrm>
          <a:off x="9090346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9284724" y="574394"/>
        <a:ext cx="22071" cy="4414"/>
      </dsp:txXfrm>
    </dsp:sp>
    <dsp:sp modelId="{BF9E5305-B3B7-4851-8791-33C34A4107F6}">
      <dsp:nvSpPr>
        <dsp:cNvPr id="0" name=""/>
        <dsp:cNvSpPr/>
      </dsp:nvSpPr>
      <dsp:spPr>
        <a:xfrm>
          <a:off x="7172895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Arrange </a:t>
          </a:r>
          <a:r>
            <a:rPr lang="en-GB" sz="1100" i="1" kern="1200" dirty="0"/>
            <a:t>'</a:t>
          </a:r>
          <a:r>
            <a:rPr lang="en-GB" sz="1100" i="1" kern="1200" dirty="0" err="1"/>
            <a:t>shopid_userid'</a:t>
          </a:r>
          <a:r>
            <a:rPr lang="en-GB" sz="1100" i="1" kern="1200" dirty="0"/>
            <a:t> </a:t>
          </a:r>
          <a:r>
            <a:rPr lang="en-GB" sz="1100" kern="1200" dirty="0"/>
            <a:t>by ascending order</a:t>
          </a:r>
        </a:p>
      </dsp:txBody>
      <dsp:txXfrm>
        <a:off x="7172895" y="826"/>
        <a:ext cx="1919250" cy="1151550"/>
      </dsp:txXfrm>
    </dsp:sp>
    <dsp:sp modelId="{FF377F87-4881-4039-B222-A4DB861830DF}">
      <dsp:nvSpPr>
        <dsp:cNvPr id="0" name=""/>
        <dsp:cNvSpPr/>
      </dsp:nvSpPr>
      <dsp:spPr>
        <a:xfrm>
          <a:off x="1050486" y="1150577"/>
          <a:ext cx="9442712" cy="410827"/>
        </a:xfrm>
        <a:custGeom>
          <a:avLst/>
          <a:gdLst/>
          <a:ahLst/>
          <a:cxnLst/>
          <a:rect l="0" t="0" r="0" b="0"/>
          <a:pathLst>
            <a:path>
              <a:moveTo>
                <a:pt x="9442712" y="0"/>
              </a:moveTo>
              <a:lnTo>
                <a:pt x="9442712" y="222513"/>
              </a:lnTo>
              <a:lnTo>
                <a:pt x="0" y="222513"/>
              </a:lnTo>
              <a:lnTo>
                <a:pt x="0" y="41082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5535517" y="1353783"/>
        <a:ext cx="472651" cy="4414"/>
      </dsp:txXfrm>
    </dsp:sp>
    <dsp:sp modelId="{8779AA41-A8E2-40FF-B29F-AF8B8A47B933}">
      <dsp:nvSpPr>
        <dsp:cNvPr id="0" name=""/>
        <dsp:cNvSpPr/>
      </dsp:nvSpPr>
      <dsp:spPr>
        <a:xfrm>
          <a:off x="9533574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Identify duplicated values in </a:t>
          </a:r>
          <a:r>
            <a:rPr lang="en-SG" sz="1100" i="1" kern="1200" dirty="0"/>
            <a:t>'</a:t>
          </a:r>
          <a:r>
            <a:rPr lang="en-SG" sz="1100" i="1" kern="1200" dirty="0" err="1"/>
            <a:t>shopid_userid'</a:t>
          </a:r>
          <a:endParaRPr lang="en-SG" sz="1100" i="1" kern="1200" dirty="0"/>
        </a:p>
      </dsp:txBody>
      <dsp:txXfrm>
        <a:off x="9533574" y="826"/>
        <a:ext cx="1919250" cy="1151550"/>
      </dsp:txXfrm>
    </dsp:sp>
    <dsp:sp modelId="{C4DB7E0E-6378-4E99-A2B2-A00BEAE1DB06}">
      <dsp:nvSpPr>
        <dsp:cNvPr id="0" name=""/>
        <dsp:cNvSpPr/>
      </dsp:nvSpPr>
      <dsp:spPr>
        <a:xfrm>
          <a:off x="2008311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2202690" y="2167372"/>
        <a:ext cx="22071" cy="4414"/>
      </dsp:txXfrm>
    </dsp:sp>
    <dsp:sp modelId="{B85F8910-3E0B-47C8-9BE8-52FDD69B5211}">
      <dsp:nvSpPr>
        <dsp:cNvPr id="0" name=""/>
        <dsp:cNvSpPr/>
      </dsp:nvSpPr>
      <dsp:spPr>
        <a:xfrm>
          <a:off x="90861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Identify </a:t>
          </a:r>
          <a:r>
            <a:rPr lang="en-GB" sz="1100" i="1" kern="1200" dirty="0"/>
            <a:t>'</a:t>
          </a:r>
          <a:r>
            <a:rPr lang="en-GB" sz="1100" i="1" kern="1200" dirty="0" err="1"/>
            <a:t>shopid_userid' </a:t>
          </a:r>
          <a:r>
            <a:rPr lang="en-GB" sz="1100" kern="1200" dirty="0"/>
            <a:t>with multiple orders place</a:t>
          </a:r>
        </a:p>
      </dsp:txBody>
      <dsp:txXfrm>
        <a:off x="90861" y="1593804"/>
        <a:ext cx="1919250" cy="1151550"/>
      </dsp:txXfrm>
    </dsp:sp>
    <dsp:sp modelId="{555DE7BB-0EB9-4492-A8E0-E155C262CBE8}">
      <dsp:nvSpPr>
        <dsp:cNvPr id="0" name=""/>
        <dsp:cNvSpPr/>
      </dsp:nvSpPr>
      <dsp:spPr>
        <a:xfrm>
          <a:off x="4368990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4563368" y="2167372"/>
        <a:ext cx="22071" cy="4414"/>
      </dsp:txXfrm>
    </dsp:sp>
    <dsp:sp modelId="{DD3EDEEF-AD9C-4462-88AA-6F0809355E43}">
      <dsp:nvSpPr>
        <dsp:cNvPr id="0" name=""/>
        <dsp:cNvSpPr/>
      </dsp:nvSpPr>
      <dsp:spPr>
        <a:xfrm>
          <a:off x="2451539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Identify frequency of order for the </a:t>
          </a:r>
          <a:r>
            <a:rPr lang="en-GB" sz="1100" i="1" kern="1200" dirty="0"/>
            <a:t>'</a:t>
          </a:r>
          <a:r>
            <a:rPr lang="en-GB" sz="1100" i="1" kern="1200" dirty="0" err="1"/>
            <a:t>shopid_userid'</a:t>
          </a:r>
          <a:endParaRPr lang="en-GB" sz="1100" i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Identify those with more than 3 orders</a:t>
          </a:r>
        </a:p>
      </dsp:txBody>
      <dsp:txXfrm>
        <a:off x="2451539" y="1593804"/>
        <a:ext cx="1919250" cy="1151550"/>
      </dsp:txXfrm>
    </dsp:sp>
    <dsp:sp modelId="{F38ED17B-FD7E-4B6F-AB5C-A3BE4925A9D7}">
      <dsp:nvSpPr>
        <dsp:cNvPr id="0" name=""/>
        <dsp:cNvSpPr/>
      </dsp:nvSpPr>
      <dsp:spPr>
        <a:xfrm>
          <a:off x="6729668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6924046" y="2167372"/>
        <a:ext cx="22071" cy="4414"/>
      </dsp:txXfrm>
    </dsp:sp>
    <dsp:sp modelId="{71CBC76F-B292-4D61-88EC-1A13EE0CF7B4}">
      <dsp:nvSpPr>
        <dsp:cNvPr id="0" name=""/>
        <dsp:cNvSpPr/>
      </dsp:nvSpPr>
      <dsp:spPr>
        <a:xfrm>
          <a:off x="4812217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Calculate the time difference between each row </a:t>
          </a:r>
          <a:r>
            <a:rPr lang="en-GB" sz="1100" i="1" kern="1200" dirty="0"/>
            <a:t>(in seconds</a:t>
          </a:r>
          <a:r>
            <a:rPr lang="en-GB" sz="1100" kern="1200" dirty="0"/>
            <a:t>) and assign zero to first row</a:t>
          </a:r>
        </a:p>
      </dsp:txBody>
      <dsp:txXfrm>
        <a:off x="4812217" y="1593804"/>
        <a:ext cx="1919250" cy="1151550"/>
      </dsp:txXfrm>
    </dsp:sp>
    <dsp:sp modelId="{7DED25DE-5A4D-4801-A7CD-F19756AED1BA}">
      <dsp:nvSpPr>
        <dsp:cNvPr id="0" name=""/>
        <dsp:cNvSpPr/>
      </dsp:nvSpPr>
      <dsp:spPr>
        <a:xfrm>
          <a:off x="9090346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9284724" y="2167372"/>
        <a:ext cx="22071" cy="4414"/>
      </dsp:txXfrm>
    </dsp:sp>
    <dsp:sp modelId="{7BB7E58A-F7BD-4A0D-98FD-C3499F50FFBD}">
      <dsp:nvSpPr>
        <dsp:cNvPr id="0" name=""/>
        <dsp:cNvSpPr/>
      </dsp:nvSpPr>
      <dsp:spPr>
        <a:xfrm>
          <a:off x="7172895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Identify orders placed within an hour (</a:t>
          </a:r>
          <a:r>
            <a:rPr lang="en-GB" sz="1050" i="1" kern="1200" dirty="0"/>
            <a:t>3600 seconds</a:t>
          </a:r>
          <a:r>
            <a:rPr lang="en-GB" sz="105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1 - order place within an hour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0 - order place not </a:t>
          </a:r>
          <a:r>
            <a:rPr lang="en-GB" sz="1000" kern="1200" dirty="0" err="1"/>
            <a:t>within</a:t>
          </a:r>
          <a:r>
            <a:rPr lang="en-GB" sz="1000" kern="1200" dirty="0"/>
            <a:t> an hour</a:t>
          </a:r>
          <a:endParaRPr lang="en-SG" sz="1000" kern="1200" dirty="0"/>
        </a:p>
      </dsp:txBody>
      <dsp:txXfrm>
        <a:off x="7172895" y="1593804"/>
        <a:ext cx="1919250" cy="1151550"/>
      </dsp:txXfrm>
    </dsp:sp>
    <dsp:sp modelId="{31C46E6E-E088-49DE-88D0-79F3A45CBBD4}">
      <dsp:nvSpPr>
        <dsp:cNvPr id="0" name=""/>
        <dsp:cNvSpPr/>
      </dsp:nvSpPr>
      <dsp:spPr>
        <a:xfrm>
          <a:off x="1050486" y="2743555"/>
          <a:ext cx="9442712" cy="410827"/>
        </a:xfrm>
        <a:custGeom>
          <a:avLst/>
          <a:gdLst/>
          <a:ahLst/>
          <a:cxnLst/>
          <a:rect l="0" t="0" r="0" b="0"/>
          <a:pathLst>
            <a:path>
              <a:moveTo>
                <a:pt x="9442712" y="0"/>
              </a:moveTo>
              <a:lnTo>
                <a:pt x="9442712" y="222513"/>
              </a:lnTo>
              <a:lnTo>
                <a:pt x="0" y="222513"/>
              </a:lnTo>
              <a:lnTo>
                <a:pt x="0" y="41082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5535517" y="2946761"/>
        <a:ext cx="472651" cy="4414"/>
      </dsp:txXfrm>
    </dsp:sp>
    <dsp:sp modelId="{EE0D3F19-5C98-4848-95F8-965127AC0A3D}">
      <dsp:nvSpPr>
        <dsp:cNvPr id="0" name=""/>
        <dsp:cNvSpPr/>
      </dsp:nvSpPr>
      <dsp:spPr>
        <a:xfrm>
          <a:off x="9533574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kern="1200" dirty="0"/>
            <a:t>Calculate the frequency of </a:t>
          </a:r>
          <a:r>
            <a:rPr lang="en-GB" sz="1000" i="1" kern="1200" dirty="0"/>
            <a:t>'</a:t>
          </a:r>
          <a:r>
            <a:rPr lang="en-GB" sz="1000" i="1" kern="1200" dirty="0" err="1"/>
            <a:t>shopid_userid'</a:t>
          </a:r>
          <a:endParaRPr lang="en-SG" sz="1000" i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Identify order with frequency of more than or equal to 2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1 - No order brushing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2 or more - order brushing</a:t>
          </a:r>
        </a:p>
      </dsp:txBody>
      <dsp:txXfrm>
        <a:off x="9533574" y="1593804"/>
        <a:ext cx="1919250" cy="1151550"/>
      </dsp:txXfrm>
    </dsp:sp>
    <dsp:sp modelId="{849C6C43-4B05-43B1-9EC3-84A9E34280B8}">
      <dsp:nvSpPr>
        <dsp:cNvPr id="0" name=""/>
        <dsp:cNvSpPr/>
      </dsp:nvSpPr>
      <dsp:spPr>
        <a:xfrm>
          <a:off x="90861" y="3186782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Order brusher based on shopID obtained</a:t>
          </a:r>
        </a:p>
      </dsp:txBody>
      <dsp:txXfrm>
        <a:off x="90861" y="3186782"/>
        <a:ext cx="1919250" cy="115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407B7-1414-4831-BAF1-4F7EF2DD38A9}" type="datetimeFigureOut">
              <a:rPr lang="en-SG" smtClean="0"/>
              <a:t>13/4/2022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8E2-16C2-4E1B-8BED-E0634B5D4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958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ArialMT"/>
              </a:rPr>
              <a:t>Introduce what this project is about.</a:t>
            </a:r>
          </a:p>
          <a:p>
            <a:r>
              <a:rPr lang="en-GB" sz="1800" b="0" i="0" u="none" strike="noStrike" baseline="0" dirty="0">
                <a:latin typeface="ArialMT"/>
              </a:rPr>
              <a:t>Describe the business domain and the data used.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497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40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2796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4571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38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259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Loading dataset into R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set </a:t>
            </a:r>
            <a:r>
              <a:rPr lang="en-GB" dirty="0" err="1"/>
              <a:t>event_time</a:t>
            </a:r>
            <a:r>
              <a:rPr lang="en-GB" dirty="0"/>
              <a:t> as date and time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order the column </a:t>
            </a:r>
            <a:r>
              <a:rPr lang="en-GB" dirty="0" err="1"/>
              <a:t>shopid_userid</a:t>
            </a:r>
            <a:r>
              <a:rPr lang="en-GB" dirty="0"/>
              <a:t> by ascending order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find duplicated </a:t>
            </a:r>
            <a:r>
              <a:rPr lang="en-SG" dirty="0" err="1"/>
              <a:t>shopid_userid</a:t>
            </a: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find those </a:t>
            </a:r>
            <a:r>
              <a:rPr lang="en-GB" dirty="0" err="1"/>
              <a:t>shopid_userid</a:t>
            </a:r>
            <a:r>
              <a:rPr lang="en-GB" dirty="0"/>
              <a:t> that with multiple orders place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find frequency of order for the </a:t>
            </a:r>
            <a:r>
              <a:rPr lang="en-GB" dirty="0" err="1"/>
              <a:t>shopid_userid</a:t>
            </a:r>
            <a:endParaRPr lang="en-GB" dirty="0"/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find those with more than 3 orders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find the time different between each row (in seconds), assign zero to first row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identify those order that place within an hour (3600 seconds)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find the frequency of </a:t>
            </a:r>
            <a:r>
              <a:rPr lang="en-GB" dirty="0" err="1"/>
              <a:t>shopid_userid</a:t>
            </a:r>
            <a:endParaRPr lang="en-GB" dirty="0"/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find order with frequency more than equal to 2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this is because those with frequency 1 should not be brushing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Results</a:t>
            </a:r>
            <a:endParaRPr lang="en-SG" dirty="0"/>
          </a:p>
          <a:p>
            <a:pPr marL="457200" indent="-457200">
              <a:buFont typeface="+mj-lt"/>
              <a:buAutoNum type="arabicPeriod" startAt="7"/>
            </a:pPr>
            <a:endParaRPr lang="en-GB" dirty="0"/>
          </a:p>
          <a:p>
            <a:pPr marL="777240" lvl="2" indent="-457200"/>
            <a:r>
              <a:rPr lang="en-GB" dirty="0"/>
              <a:t>1 mean order place within an hour</a:t>
            </a:r>
          </a:p>
          <a:p>
            <a:pPr marL="777240" lvl="2" indent="-457200"/>
            <a:r>
              <a:rPr lang="en-GB" dirty="0"/>
              <a:t>0 mean order place not </a:t>
            </a:r>
            <a:r>
              <a:rPr lang="en-GB" dirty="0" err="1"/>
              <a:t>wihitn</a:t>
            </a:r>
            <a:r>
              <a:rPr lang="en-GB" dirty="0"/>
              <a:t> an hour</a:t>
            </a:r>
            <a:endParaRPr lang="en-SG" dirty="0"/>
          </a:p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93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785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7572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5281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b="0" i="0" u="none" strike="noStrike" baseline="0" dirty="0">
              <a:latin typeface="ArialMT"/>
            </a:endParaRPr>
          </a:p>
          <a:p>
            <a:pPr algn="l"/>
            <a:r>
              <a:rPr lang="en-GB" sz="1200" b="0" i="0" u="none" strike="noStrike" baseline="0" dirty="0">
                <a:latin typeface="ArialMT"/>
              </a:rPr>
              <a:t>Describe the various data exploration tasks performed (e.g. data visualization,</a:t>
            </a:r>
          </a:p>
          <a:p>
            <a:pPr algn="l"/>
            <a:r>
              <a:rPr lang="en-SG" sz="1200" b="0" i="0" u="none" strike="noStrike" baseline="0" dirty="0">
                <a:latin typeface="ArialMT"/>
              </a:rPr>
              <a:t>descriptive analysis, etc).</a:t>
            </a:r>
            <a:endParaRPr lang="en-SG" dirty="0"/>
          </a:p>
          <a:p>
            <a:endParaRPr lang="en-SG" dirty="0"/>
          </a:p>
          <a:p>
            <a:pPr algn="l"/>
            <a:r>
              <a:rPr lang="en-GB" sz="1200" b="0" i="0" u="none" strike="noStrike" baseline="0" dirty="0">
                <a:latin typeface="ArialMT"/>
              </a:rPr>
              <a:t>Describe the </a:t>
            </a:r>
            <a:r>
              <a:rPr lang="en-GB" sz="1200" b="0" i="0" u="none" strike="noStrike" baseline="0" dirty="0" err="1">
                <a:latin typeface="ArialMT"/>
              </a:rPr>
              <a:t>modeling</a:t>
            </a:r>
            <a:r>
              <a:rPr lang="en-GB" sz="1200" b="0" i="0" u="none" strike="noStrike" baseline="0" dirty="0">
                <a:latin typeface="ArialMT"/>
              </a:rPr>
              <a:t> techniques used (e.g. regression, classification,</a:t>
            </a:r>
          </a:p>
          <a:p>
            <a:pPr algn="l"/>
            <a:r>
              <a:rPr lang="en-SG" sz="1200" b="0" i="0" u="none" strike="noStrike" baseline="0" dirty="0">
                <a:latin typeface="ArialMT"/>
              </a:rPr>
              <a:t>clustering).</a:t>
            </a:r>
          </a:p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Compare and contrast different </a:t>
            </a:r>
            <a:r>
              <a:rPr lang="en-GB" sz="1200" b="0" i="0" u="none" strike="noStrike" baseline="0" dirty="0" err="1">
                <a:latin typeface="ArialMT"/>
              </a:rPr>
              <a:t>modeling</a:t>
            </a:r>
            <a:r>
              <a:rPr lang="en-GB" sz="1200" b="0" i="0" u="none" strike="noStrike" baseline="0" dirty="0">
                <a:latin typeface="ArialMT"/>
              </a:rPr>
              <a:t> algorithms.</a:t>
            </a:r>
          </a:p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Explain and discuss the experimental results.</a:t>
            </a:r>
          </a:p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Discuss any limitations of the approach.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498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baseline="0" dirty="0">
                <a:latin typeface="ArialMT"/>
              </a:rPr>
              <a:t>Introduce what this project is about.</a:t>
            </a:r>
          </a:p>
          <a:p>
            <a:r>
              <a:rPr lang="en-GB" sz="1200" b="0" i="0" u="none" strike="noStrike" baseline="0" dirty="0">
                <a:latin typeface="ArialMT"/>
              </a:rPr>
              <a:t>Describe the business domain and the data used.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0192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26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5470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1192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3265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498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u="sng" dirty="0"/>
              <a:t>Logistic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u="none" dirty="0"/>
              <a:t>Load dataset into 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u="none" dirty="0"/>
              <a:t>Check for classification and reclassify accordingly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u="none" dirty="0"/>
              <a:t>Create train and test dataset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SG" u="none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7705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6955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ArialMT"/>
              </a:rPr>
              <a:t>Describe the </a:t>
            </a:r>
            <a:r>
              <a:rPr lang="en-GB" sz="1800" b="0" i="0" u="none" strike="noStrike" baseline="0" dirty="0" err="1">
                <a:latin typeface="ArialMT"/>
              </a:rPr>
              <a:t>modeling</a:t>
            </a:r>
            <a:r>
              <a:rPr lang="en-GB" sz="1800" b="0" i="0" u="none" strike="noStrike" baseline="0" dirty="0">
                <a:latin typeface="ArialMT"/>
              </a:rPr>
              <a:t> techniques used (e.g. regression, classification,</a:t>
            </a:r>
          </a:p>
          <a:p>
            <a:pPr algn="l"/>
            <a:r>
              <a:rPr lang="en-SG" sz="1800" b="0" i="0" u="none" strike="noStrike" baseline="0" dirty="0">
                <a:latin typeface="ArialMT"/>
              </a:rPr>
              <a:t>clustering).</a:t>
            </a:r>
          </a:p>
          <a:p>
            <a:pPr algn="l"/>
            <a:r>
              <a:rPr lang="en-GB" sz="1800" b="0" i="0" u="none" strike="noStrike" baseline="0" dirty="0">
                <a:latin typeface="Symbo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Compare and contrast different </a:t>
            </a:r>
            <a:r>
              <a:rPr lang="en-GB" sz="1800" b="0" i="0" u="none" strike="noStrike" baseline="0" dirty="0" err="1">
                <a:latin typeface="ArialMT"/>
              </a:rPr>
              <a:t>modeling</a:t>
            </a:r>
            <a:r>
              <a:rPr lang="en-GB" sz="1800" b="0" i="0" u="none" strike="noStrike" baseline="0" dirty="0">
                <a:latin typeface="ArialMT"/>
              </a:rPr>
              <a:t> algorithms.</a:t>
            </a:r>
          </a:p>
          <a:p>
            <a:pPr algn="l"/>
            <a:r>
              <a:rPr lang="en-GB" sz="1800" b="0" i="0" u="none" strike="noStrike" baseline="0" dirty="0">
                <a:latin typeface="Symbo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Explain and discuss the experimental results.</a:t>
            </a:r>
          </a:p>
          <a:p>
            <a:pPr algn="l"/>
            <a:r>
              <a:rPr lang="en-GB" sz="1800" b="0" i="0" u="none" strike="noStrike" baseline="0" dirty="0">
                <a:latin typeface="Symbo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Discuss any limitations of the approach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728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800" b="0" i="0" u="none" strike="noStrike" baseline="0" dirty="0">
                <a:latin typeface="ArialMT"/>
              </a:rPr>
              <a:t>Discuss any learning points.</a:t>
            </a:r>
          </a:p>
          <a:p>
            <a:pPr algn="l"/>
            <a:r>
              <a:rPr lang="en-SG" sz="1800" b="0" i="0" u="none" strike="noStrike" baseline="0" dirty="0">
                <a:latin typeface="SymbolMT"/>
              </a:rPr>
              <a:t>• </a:t>
            </a:r>
            <a:r>
              <a:rPr lang="en-SG" sz="1800" b="0" i="0" u="none" strike="noStrike" baseline="0" dirty="0">
                <a:latin typeface="ArialMT"/>
              </a:rPr>
              <a:t>Suggest possible future improvements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0470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200" b="0" i="0" u="none" strike="noStrike" baseline="0" dirty="0">
                <a:latin typeface="ArialMT"/>
              </a:rPr>
              <a:t>Discuss any learning points.</a:t>
            </a:r>
          </a:p>
          <a:p>
            <a:pPr algn="l"/>
            <a:r>
              <a:rPr lang="en-SG" sz="1200" b="0" i="0" u="none" strike="noStrike" baseline="0" dirty="0">
                <a:latin typeface="SymbolMT"/>
              </a:rPr>
              <a:t>• </a:t>
            </a:r>
            <a:r>
              <a:rPr lang="en-SG" sz="1200" b="0" i="0" u="none" strike="noStrike" baseline="0" dirty="0">
                <a:latin typeface="ArialMT"/>
              </a:rPr>
              <a:t>Suggest possible future improvements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997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266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https://www.kaggle.com/datasets/davydev/shopee-code-league-20?resource=download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7368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ArialMT"/>
              </a:rPr>
              <a:t>Introduce what this project is about.</a:t>
            </a:r>
          </a:p>
          <a:p>
            <a:r>
              <a:rPr lang="en-GB" sz="1800" b="0" i="0" u="none" strike="noStrike" baseline="0" dirty="0">
                <a:latin typeface="ArialMT"/>
              </a:rPr>
              <a:t>Describe the business domain and the data used.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43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140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72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274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Describe the data preparation process such as data cleaning (if applicable).</a:t>
            </a:r>
          </a:p>
          <a:p>
            <a:pPr algn="l"/>
            <a:endParaRPr lang="en-SG" dirty="0"/>
          </a:p>
          <a:p>
            <a:r>
              <a:rPr lang="en-SG" u="sng" dirty="0"/>
              <a:t>Data Transformation</a:t>
            </a:r>
          </a:p>
          <a:p>
            <a:r>
              <a:rPr lang="en-SG" dirty="0"/>
              <a:t>Normalize data</a:t>
            </a:r>
          </a:p>
          <a:p>
            <a:r>
              <a:rPr lang="en-SG" dirty="0"/>
              <a:t>Discretize/aggregate data</a:t>
            </a:r>
          </a:p>
          <a:p>
            <a:r>
              <a:rPr lang="en-SG" dirty="0"/>
              <a:t>Construct new attributes</a:t>
            </a:r>
          </a:p>
          <a:p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u="sng" dirty="0"/>
              <a:t>Data Reduction</a:t>
            </a:r>
          </a:p>
          <a:p>
            <a:r>
              <a:rPr lang="en-SG" dirty="0"/>
              <a:t>Reduce no. of variables</a:t>
            </a:r>
          </a:p>
          <a:p>
            <a:r>
              <a:rPr lang="en-SG" dirty="0"/>
              <a:t>Reduce number of cases</a:t>
            </a:r>
          </a:p>
          <a:p>
            <a:r>
              <a:rPr lang="en-SG" dirty="0"/>
              <a:t>Balance skewed data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972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1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0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0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1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0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48" r:id="rId6"/>
    <p:sldLayoutId id="2147483944" r:id="rId7"/>
    <p:sldLayoutId id="2147483945" r:id="rId8"/>
    <p:sldLayoutId id="2147483946" r:id="rId9"/>
    <p:sldLayoutId id="2147483947" r:id="rId10"/>
    <p:sldLayoutId id="21474839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Macro-Enabled_Worksheet.xlsm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3D abstract of the earth with dots">
            <a:extLst>
              <a:ext uri="{FF2B5EF4-FFF2-40B4-BE49-F238E27FC236}">
                <a16:creationId xmlns:a16="http://schemas.microsoft.com/office/drawing/2014/main" id="{2651C621-DE1F-C797-64C5-F39D2CA94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4" r="-2" b="3148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51" y="1066800"/>
            <a:ext cx="56994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FC6C2-8DAA-47DA-BA05-7062A9AF8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256" y="1562101"/>
            <a:ext cx="4240471" cy="2738530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TBA2104</a:t>
            </a:r>
            <a:br>
              <a:rPr lang="en-GB" b="0" dirty="0">
                <a:effectLst/>
              </a:rPr>
            </a:b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Predictive Analytics</a:t>
            </a:r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r>
              <a:rPr lang="en-US" dirty="0"/>
              <a:t>Group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C0C55-896F-4BE7-83FF-7B0BDEC0D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792" y="4358567"/>
            <a:ext cx="4238935" cy="875824"/>
          </a:xfrm>
        </p:spPr>
        <p:txBody>
          <a:bodyPr>
            <a:normAutofit fontScale="40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Choo Shu Min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(A0227117L)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Wong Kwok Cheong (A0211279H)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Yeoh Amy (A0227095B)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419" y="5780876"/>
            <a:ext cx="57025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557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Download/Extraction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8253143" cy="1527376"/>
          </a:xfrm>
        </p:spPr>
        <p:txBody>
          <a:bodyPr>
            <a:normAutofit/>
          </a:bodyPr>
          <a:lstStyle/>
          <a:p>
            <a:r>
              <a:rPr lang="en-SG" dirty="0"/>
              <a:t>Data Source: Kaggle and API</a:t>
            </a:r>
          </a:p>
          <a:p>
            <a:r>
              <a:rPr lang="en-SG" dirty="0"/>
              <a:t>Dataset 1: Order Brush</a:t>
            </a:r>
          </a:p>
          <a:p>
            <a:r>
              <a:rPr lang="en-SG" dirty="0"/>
              <a:t>Dataset 2: </a:t>
            </a:r>
            <a:r>
              <a:rPr lang="en-SG" dirty="0" err="1"/>
              <a:t>ShopID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9305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Kaggle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source:</a:t>
            </a:r>
          </a:p>
          <a:p>
            <a:pPr marL="0" indent="0">
              <a:buNone/>
            </a:pPr>
            <a:r>
              <a:rPr lang="en-SG" dirty="0"/>
              <a:t>https://www.kaggle.com/datasets/davydev/shopee-code-league-20?resource=download</a:t>
            </a:r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186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Use of API to extract data from Shopee </a:t>
            </a: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222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8909BF-F755-4A3E-828A-FFB89924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72283"/>
            <a:ext cx="11048841" cy="37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EEA04-583F-429F-8282-349946235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61" y="2169949"/>
            <a:ext cx="9361053" cy="38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Data cleaning and transformation process</a:t>
            </a:r>
          </a:p>
        </p:txBody>
      </p:sp>
    </p:spTree>
    <p:extLst>
      <p:ext uri="{BB962C8B-B14F-4D97-AF65-F5344CB8AC3E}">
        <p14:creationId xmlns:p14="http://schemas.microsoft.com/office/powerpoint/2010/main" val="356298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9AF2-FD90-443E-B4CC-DE84243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CA42-DB92-46E4-9CBD-5428E9F9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61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Order Brush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Dataset is checked for:</a:t>
            </a:r>
          </a:p>
          <a:p>
            <a:pPr lvl="1"/>
            <a:r>
              <a:rPr lang="en-GB" dirty="0"/>
              <a:t>NA values</a:t>
            </a:r>
          </a:p>
          <a:p>
            <a:pPr lvl="1"/>
            <a:r>
              <a:rPr lang="en-SG" dirty="0"/>
              <a:t>Data accuracy</a:t>
            </a:r>
          </a:p>
          <a:p>
            <a:pPr lvl="1"/>
            <a:endParaRPr lang="en-SG" dirty="0"/>
          </a:p>
          <a:p>
            <a:r>
              <a:rPr lang="en-SG" dirty="0"/>
              <a:t>Dataset downloaded is of quality, hence not much cleaning required</a:t>
            </a:r>
          </a:p>
        </p:txBody>
      </p:sp>
    </p:spTree>
    <p:extLst>
      <p:ext uri="{BB962C8B-B14F-4D97-AF65-F5344CB8AC3E}">
        <p14:creationId xmlns:p14="http://schemas.microsoft.com/office/powerpoint/2010/main" val="278525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Data are cleaned using excel.</a:t>
            </a:r>
          </a:p>
          <a:p>
            <a:r>
              <a:rPr lang="en-GB" dirty="0"/>
              <a:t>Ensure values are within the following range and remove the rest: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Rating Stars: within 1 - 5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Response: between 1 to 100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Preferred: Yes or No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Verified: True or false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70529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01BC9-E4F6-4ACB-B7F9-0F72B347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55" t="4189" r="9405" b="50000"/>
          <a:stretch/>
        </p:blipFill>
        <p:spPr>
          <a:xfrm>
            <a:off x="2292235" y="2256404"/>
            <a:ext cx="7081051" cy="4244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4F29C5-1BA9-4F8B-9282-DB6E6F63D92F}"/>
              </a:ext>
            </a:extLst>
          </p:cNvPr>
          <p:cNvSpPr/>
          <p:nvPr/>
        </p:nvSpPr>
        <p:spPr>
          <a:xfrm>
            <a:off x="4182701" y="4653481"/>
            <a:ext cx="778598" cy="83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FE4F5650-050C-4A0B-845F-78AA49F67F07}"/>
              </a:ext>
            </a:extLst>
          </p:cNvPr>
          <p:cNvSpPr/>
          <p:nvPr/>
        </p:nvSpPr>
        <p:spPr>
          <a:xfrm>
            <a:off x="5832760" y="3876140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Value should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333323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A67-0EA9-4619-BEF9-A9CBB507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023F-1B93-452D-BC42-0613D8DA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Introduction</a:t>
            </a:r>
            <a:endParaRPr lang="en-US" dirty="0"/>
          </a:p>
          <a:p>
            <a:r>
              <a:rPr lang="en-SG" dirty="0"/>
              <a:t>Data download</a:t>
            </a:r>
          </a:p>
          <a:p>
            <a:r>
              <a:rPr lang="en-SG" dirty="0"/>
              <a:t>Data Preparation</a:t>
            </a:r>
          </a:p>
          <a:p>
            <a:r>
              <a:rPr lang="en-SG" dirty="0"/>
              <a:t>Data Modelling, Analysis and Findings</a:t>
            </a:r>
          </a:p>
          <a:p>
            <a:r>
              <a:rPr lang="en-S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238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08DC9-1958-4854-B4BA-D07CE8BCE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30" t="9393" r="9226" b="49127"/>
          <a:stretch/>
        </p:blipFill>
        <p:spPr>
          <a:xfrm>
            <a:off x="2499776" y="2312690"/>
            <a:ext cx="7548660" cy="4138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29229B-F305-404F-A563-611F44777C5E}"/>
              </a:ext>
            </a:extLst>
          </p:cNvPr>
          <p:cNvSpPr/>
          <p:nvPr/>
        </p:nvSpPr>
        <p:spPr>
          <a:xfrm>
            <a:off x="3159659" y="4381748"/>
            <a:ext cx="778598" cy="83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C04A728B-9E3F-4E7F-9255-81A965EEA149}"/>
              </a:ext>
            </a:extLst>
          </p:cNvPr>
          <p:cNvSpPr/>
          <p:nvPr/>
        </p:nvSpPr>
        <p:spPr>
          <a:xfrm>
            <a:off x="4845933" y="3793272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Value should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4058039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C0766-59CA-4F83-9F04-FB65CF20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69" y="2028821"/>
            <a:ext cx="7620056" cy="465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F0B9A-FDE3-4AB0-827D-D25B44BC6E6B}"/>
              </a:ext>
            </a:extLst>
          </p:cNvPr>
          <p:cNvSpPr/>
          <p:nvPr/>
        </p:nvSpPr>
        <p:spPr>
          <a:xfrm>
            <a:off x="5685382" y="3913202"/>
            <a:ext cx="821236" cy="110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E925B2E6-A05C-43D5-BD6A-E5611401C45B}"/>
              </a:ext>
            </a:extLst>
          </p:cNvPr>
          <p:cNvSpPr/>
          <p:nvPr/>
        </p:nvSpPr>
        <p:spPr>
          <a:xfrm>
            <a:off x="7345293" y="2797155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Value should be within 1 to 100</a:t>
            </a:r>
          </a:p>
        </p:txBody>
      </p:sp>
    </p:spTree>
    <p:extLst>
      <p:ext uri="{BB962C8B-B14F-4D97-AF65-F5344CB8AC3E}">
        <p14:creationId xmlns:p14="http://schemas.microsoft.com/office/powerpoint/2010/main" val="39138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9AF2-FD90-443E-B4CC-DE84243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CA42-DB92-46E4-9CBD-5428E9F9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100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Transformation: Order Brush Dataset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74E9D9-8DDD-47C0-A3EE-F41C4D02F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303850"/>
              </p:ext>
            </p:extLst>
          </p:nvPr>
        </p:nvGraphicFramePr>
        <p:xfrm>
          <a:off x="295747" y="2259533"/>
          <a:ext cx="11543686" cy="433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419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Order Brush Dataset: R codes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78C667-79DA-4C7B-B34A-8E1053E0C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04" y="2284178"/>
            <a:ext cx="8461392" cy="4091413"/>
          </a:xfrm>
        </p:spPr>
      </p:pic>
    </p:spTree>
    <p:extLst>
      <p:ext uri="{BB962C8B-B14F-4D97-AF65-F5344CB8AC3E}">
        <p14:creationId xmlns:p14="http://schemas.microsoft.com/office/powerpoint/2010/main" val="4198382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Order Brush Dataset: R codes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FFF00-9778-4194-BC73-A20700B07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8718" y="2099572"/>
            <a:ext cx="8254563" cy="4566353"/>
          </a:xfrm>
        </p:spPr>
      </p:pic>
    </p:spTree>
    <p:extLst>
      <p:ext uri="{BB962C8B-B14F-4D97-AF65-F5344CB8AC3E}">
        <p14:creationId xmlns:p14="http://schemas.microsoft.com/office/powerpoint/2010/main" val="1152047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Transformation: Order Brush Dataset</a:t>
            </a:r>
          </a:p>
        </p:txBody>
      </p:sp>
      <p:pic>
        <p:nvPicPr>
          <p:cNvPr id="8" name="RStudio 2022-04-12 23-13-11">
            <a:hlinkClick r:id="" action="ppaction://media"/>
            <a:extLst>
              <a:ext uri="{FF2B5EF4-FFF2-40B4-BE49-F238E27FC236}">
                <a16:creationId xmlns:a16="http://schemas.microsoft.com/office/drawing/2014/main" id="{99A439DB-30CB-4932-877F-49E67A737C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5473" y="2235881"/>
            <a:ext cx="8190925" cy="4317319"/>
          </a:xfrm>
        </p:spPr>
      </p:pic>
    </p:spTree>
    <p:extLst>
      <p:ext uri="{BB962C8B-B14F-4D97-AF65-F5344CB8AC3E}">
        <p14:creationId xmlns:p14="http://schemas.microsoft.com/office/powerpoint/2010/main" val="207546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72F9-7ECF-45A9-A64A-89AF3144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Well-formed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C6A8-9D9E-4F68-8161-48F9AB9B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455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DC3C-7F42-4442-B999-B9FE2D4B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Combining Order Brush and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E3E-6C53-48B0-B875-52BCB27C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Order Brush and </a:t>
            </a:r>
            <a:r>
              <a:rPr lang="en-SG" dirty="0" err="1"/>
              <a:t>ShopID</a:t>
            </a:r>
            <a:r>
              <a:rPr lang="en-SG" dirty="0"/>
              <a:t> dataset are combined into one with the help of </a:t>
            </a:r>
            <a:r>
              <a:rPr lang="en-SG" dirty="0" err="1"/>
              <a:t>xlookup</a:t>
            </a:r>
            <a:r>
              <a:rPr lang="en-SG" dirty="0"/>
              <a:t>() function</a:t>
            </a:r>
          </a:p>
          <a:p>
            <a:r>
              <a:rPr lang="en-SG" dirty="0"/>
              <a:t>With the cleaned and well-formed data, it will be ready for further analysis:</a:t>
            </a:r>
          </a:p>
          <a:p>
            <a:pPr lvl="1"/>
            <a:r>
              <a:rPr lang="en-SG" dirty="0"/>
              <a:t>Logistic Regression</a:t>
            </a:r>
          </a:p>
          <a:p>
            <a:pPr lvl="1"/>
            <a:r>
              <a:rPr lang="en-SG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72727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Modelling, Analysis and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Logistic Regression</a:t>
            </a:r>
          </a:p>
          <a:p>
            <a:pPr lvl="1"/>
            <a:r>
              <a:rPr lang="en-SG" dirty="0"/>
              <a:t>Support Vector Machine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3717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Order Brush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382677-399D-42E6-BD6E-0DB4A186814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006032" y="270824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Macro-Enabled Worksheet" showAsIcon="1" r:id="rId4" imgW="914620" imgH="780808" progId="Excel.SheetMacroEnabled.12">
                  <p:embed/>
                </p:oleObj>
              </mc:Choice>
              <mc:Fallback>
                <p:oleObj name="Macro-Enabled Worksheet" showAsIcon="1" r:id="rId4" imgW="914620" imgH="780808" progId="Excel.SheetMacroEnabled.12">
                  <p:embed/>
                  <p:pic>
                    <p:nvPicPr>
                      <p:cNvPr id="4" name="Content Placeholder 5">
                        <a:extLst>
                          <a:ext uri="{FF2B5EF4-FFF2-40B4-BE49-F238E27FC236}">
                            <a16:creationId xmlns:a16="http://schemas.microsoft.com/office/drawing/2014/main" id="{9D382677-399D-42E6-BD6E-0DB4A1868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6032" y="270824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E707450-1F05-47B7-A7B9-7EE539AB2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072" y="145391"/>
            <a:ext cx="4084901" cy="63542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OrderID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ShopID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UserID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Event_time</a:t>
            </a: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3156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</a:t>
            </a:r>
            <a:r>
              <a:rPr lang="en-SG" dirty="0" err="1"/>
              <a:t>ShopID</a:t>
            </a:r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ShopID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Name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If shop is verified*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If shop is preferred**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Rating</a:t>
            </a:r>
          </a:p>
          <a:p>
            <a:pPr marL="834390" lvl="2" indent="-285750"/>
            <a:r>
              <a:rPr lang="en-GB" dirty="0"/>
              <a:t>On a scale of 1 to 5, 5 being the best</a:t>
            </a:r>
          </a:p>
          <a:p>
            <a:pPr lvl="1"/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63F74-A5DC-4AE3-871E-CA0A168BC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27" y="1051874"/>
            <a:ext cx="5934118" cy="4895886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84F312C-367B-4BB8-AD69-1D2B2FCB8F4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86972" y="373246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Worksheet" showAsIcon="1" r:id="rId5" imgW="914620" imgH="780808" progId="Excel.Sheet.12">
                  <p:embed/>
                </p:oleObj>
              </mc:Choice>
              <mc:Fallback>
                <p:oleObj name="Worksheet" showAsIcon="1" r:id="rId5" imgW="914620" imgH="780808" progId="Excel.Sheet.12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B84F312C-367B-4BB8-AD69-1D2B2FCB8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6972" y="373246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020BBDC-5EBB-4FB8-AA5B-3938B2E68C3D}"/>
              </a:ext>
            </a:extLst>
          </p:cNvPr>
          <p:cNvSpPr txBox="1"/>
          <p:nvPr/>
        </p:nvSpPr>
        <p:spPr>
          <a:xfrm>
            <a:off x="986972" y="6267041"/>
            <a:ext cx="97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*Verified refer to account verification with contact number/email</a:t>
            </a:r>
          </a:p>
          <a:p>
            <a:r>
              <a:rPr lang="en-SG" sz="1200" i="1" dirty="0"/>
              <a:t>**To qualify for ‘preferred’, seller has to meet a certain criteria and invited by Shopee</a:t>
            </a:r>
          </a:p>
        </p:txBody>
      </p:sp>
    </p:spTree>
    <p:extLst>
      <p:ext uri="{BB962C8B-B14F-4D97-AF65-F5344CB8AC3E}">
        <p14:creationId xmlns:p14="http://schemas.microsoft.com/office/powerpoint/2010/main" val="1748102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</a:t>
            </a:r>
            <a:r>
              <a:rPr lang="en-SG" dirty="0" err="1"/>
              <a:t>ShopID</a:t>
            </a:r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response rate*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follower count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Total no. of Bad Ratings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Total no. of Good Ratings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Total no. of Normal Ratings</a:t>
            </a:r>
          </a:p>
          <a:p>
            <a:pPr lvl="1"/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63F74-A5DC-4AE3-871E-CA0A168BC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27" y="1051874"/>
            <a:ext cx="5934118" cy="4895886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84F312C-367B-4BB8-AD69-1D2B2FCB8F4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86972" y="373246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Worksheet" showAsIcon="1" r:id="rId5" imgW="914620" imgH="780808" progId="Excel.Sheet.12">
                  <p:embed/>
                </p:oleObj>
              </mc:Choice>
              <mc:Fallback>
                <p:oleObj name="Worksheet" showAsIcon="1" r:id="rId5" imgW="914620" imgH="780808" progId="Excel.Sheet.12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B84F312C-367B-4BB8-AD69-1D2B2FCB8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6972" y="373246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0FE223D-AE94-45B1-BB1F-CE99A6760F6B}"/>
              </a:ext>
            </a:extLst>
          </p:cNvPr>
          <p:cNvSpPr txBox="1"/>
          <p:nvPr/>
        </p:nvSpPr>
        <p:spPr>
          <a:xfrm>
            <a:off x="986972" y="6267041"/>
            <a:ext cx="97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*Response rate refers to seller’s chat response rate to buyer</a:t>
            </a:r>
          </a:p>
          <a:p>
            <a:endParaRPr lang="en-SG" sz="1200" i="1" dirty="0"/>
          </a:p>
        </p:txBody>
      </p:sp>
    </p:spTree>
    <p:extLst>
      <p:ext uri="{BB962C8B-B14F-4D97-AF65-F5344CB8AC3E}">
        <p14:creationId xmlns:p14="http://schemas.microsoft.com/office/powerpoint/2010/main" val="359689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</a:t>
            </a:r>
            <a:r>
              <a:rPr lang="en-SG" dirty="0" err="1"/>
              <a:t>ShopID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(represent using charts)</a:t>
            </a:r>
          </a:p>
          <a:p>
            <a:r>
              <a:rPr lang="en-SG" dirty="0"/>
              <a:t>18708 shops in data</a:t>
            </a:r>
          </a:p>
          <a:p>
            <a:r>
              <a:rPr lang="en-SG" dirty="0"/>
              <a:t>8% of shop is verified</a:t>
            </a:r>
          </a:p>
          <a:p>
            <a:r>
              <a:rPr lang="en-SG" dirty="0">
                <a:highlight>
                  <a:srgbClr val="FFFF00"/>
                </a:highlight>
              </a:rPr>
              <a:t>None of them is under preferred seller programme* </a:t>
            </a:r>
          </a:p>
          <a:p>
            <a:r>
              <a:rPr lang="en-SG" dirty="0">
                <a:highlight>
                  <a:srgbClr val="FFFF00"/>
                </a:highlight>
              </a:rPr>
              <a:t>Shop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D9AF8-DDB0-4A51-8724-AE3E350E7898}"/>
              </a:ext>
            </a:extLst>
          </p:cNvPr>
          <p:cNvSpPr txBox="1"/>
          <p:nvPr/>
        </p:nvSpPr>
        <p:spPr>
          <a:xfrm>
            <a:off x="350982" y="5941829"/>
            <a:ext cx="1117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*Shopee preferred seller programme is a group of specially selected sellers who have proved to be able to provide an enhanced shopping experience. Have to meet a set of criteria to be invited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054288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</a:t>
            </a:r>
            <a:r>
              <a:rPr lang="en-SG" dirty="0" err="1"/>
              <a:t>ShopID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SG" dirty="0"/>
              <a:t>(represent using charts)</a:t>
            </a:r>
          </a:p>
          <a:p>
            <a:r>
              <a:rPr lang="en-SG" dirty="0"/>
              <a:t>Bulk of data with less than 5000 followers (96.3%)</a:t>
            </a:r>
          </a:p>
          <a:p>
            <a:r>
              <a:rPr lang="en-SG" dirty="0"/>
              <a:t>388 shops with order brushing (2.3%)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D9AF8-DDB0-4A51-8724-AE3E350E7898}"/>
              </a:ext>
            </a:extLst>
          </p:cNvPr>
          <p:cNvSpPr txBox="1"/>
          <p:nvPr/>
        </p:nvSpPr>
        <p:spPr>
          <a:xfrm>
            <a:off x="350982" y="5941829"/>
            <a:ext cx="1117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*Shopee preferred seller programme is a group of specially selected sellers who have proved to be able to provide an enhanced shopping experience. Have to meet a set of criteria to be invited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63435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7D06-0979-4C74-850C-A7BE6F63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6D1D7-C313-40CB-AAB5-1C58B432E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8780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predict quantitative (any variables where the data represent amounts (e.g. height, weight, or age)) response Y </a:t>
            </a:r>
          </a:p>
          <a:p>
            <a:r>
              <a:rPr lang="en-GB" dirty="0"/>
              <a:t>Assumes that there is a approximately a linear relationship between X and 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291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4297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062F-2571-402D-B411-08D047A2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81E21-04EF-4226-AC06-E9979EA1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276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Extension of maximal margin classifier to accommodate non-linear class boundaries</a:t>
            </a:r>
          </a:p>
          <a:p>
            <a:r>
              <a:rPr lang="en-GB" dirty="0"/>
              <a:t>Intended for binary classification setting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5525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Background: Order Brushing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Definition: Generating fake orders in an attempt to boost their shop’s rating and can be done by placing/and or completing a fake order through a third party and posting a positive rating or review to artificially increase the credibility of the item purchased. </a:t>
            </a:r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1086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7455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002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Naives</a:t>
            </a:r>
            <a:r>
              <a:rPr lang="en-SG" dirty="0"/>
              <a:t>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487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75D9-978C-4A6B-A303-D86433D9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F7FA2-1067-40D2-893B-4DF7C486A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0451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2340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427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5C36-FA6F-4D51-AFC9-A28363C1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3FAB-418F-4873-A112-66B7CDE68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45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Background: Order Brushing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Characteristics: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GB" dirty="0"/>
              <a:t>Surplus of orders for same products over short period of time compared to the past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GB" dirty="0"/>
              <a:t>Buyers identified as fraudulent users and/or signs of fraudulent transactional </a:t>
            </a:r>
            <a:r>
              <a:rPr lang="en-GB" dirty="0" err="1"/>
              <a:t>behavior</a:t>
            </a:r>
            <a:endParaRPr lang="en-GB" dirty="0"/>
          </a:p>
          <a:p>
            <a:pPr marL="617220" lvl="1" indent="-342900">
              <a:buFont typeface="+mj-lt"/>
              <a:buAutoNum type="arabicPeriod"/>
            </a:pPr>
            <a:r>
              <a:rPr lang="en-GB" dirty="0"/>
              <a:t>The seller sends their products to user/non-user who do not place an order</a:t>
            </a:r>
          </a:p>
          <a:p>
            <a:pPr lvl="1"/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63615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Order Brushing Predictive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identify </a:t>
            </a:r>
            <a:r>
              <a:rPr lang="en-GB" dirty="0">
                <a:highlight>
                  <a:srgbClr val="FFFF00"/>
                </a:highlight>
              </a:rPr>
              <a:t>categories</a:t>
            </a:r>
            <a:r>
              <a:rPr lang="en-GB" dirty="0"/>
              <a:t> with a larger number of sellers that attempt to create fake orders for boosting sales on e-commerce platforms.</a:t>
            </a:r>
          </a:p>
          <a:p>
            <a:r>
              <a:rPr lang="en-GB" dirty="0"/>
              <a:t>Highlighted categories will be noted down for further actions to protect the credibility of the other sellers and the platform.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3608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Order Brushing Predictive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881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4479-0373-42A1-8240-3DA84E68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Data Analytics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5B9F1-6037-402E-AA24-5F07BDB8B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16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6E7072-B6E5-44A5-8FC5-C522F039D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47" y="0"/>
            <a:ext cx="670690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A85147-5F9F-4703-907C-2EAC899EE132}"/>
              </a:ext>
            </a:extLst>
          </p:cNvPr>
          <p:cNvSpPr/>
          <p:nvPr/>
        </p:nvSpPr>
        <p:spPr>
          <a:xfrm>
            <a:off x="6142008" y="3429000"/>
            <a:ext cx="201283" cy="194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75524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</TotalTime>
  <Words>2395</Words>
  <Application>Microsoft Office PowerPoint</Application>
  <PresentationFormat>Widescreen</PresentationFormat>
  <Paragraphs>346</Paragraphs>
  <Slides>46</Slides>
  <Notes>30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ArialMT</vt:lpstr>
      <vt:lpstr>SymbolMT</vt:lpstr>
      <vt:lpstr>Arial</vt:lpstr>
      <vt:lpstr>Calibri</vt:lpstr>
      <vt:lpstr>Grandview Display</vt:lpstr>
      <vt:lpstr>Roboto</vt:lpstr>
      <vt:lpstr>DashVTI</vt:lpstr>
      <vt:lpstr>Macro-Enabled Worksheet</vt:lpstr>
      <vt:lpstr>Worksheet</vt:lpstr>
      <vt:lpstr>TBA2104 Predictive Analytics  Group 10</vt:lpstr>
      <vt:lpstr>TABLE OF CONTENTS</vt:lpstr>
      <vt:lpstr>Introduction</vt:lpstr>
      <vt:lpstr>Background: Order Brushing</vt:lpstr>
      <vt:lpstr>Background: Order Brushing</vt:lpstr>
      <vt:lpstr>Order Brushing Predictive System</vt:lpstr>
      <vt:lpstr>Order Brushing Predictive System</vt:lpstr>
      <vt:lpstr>Overview: Data Analytics Process</vt:lpstr>
      <vt:lpstr>PowerPoint Presentation</vt:lpstr>
      <vt:lpstr>Data Download/Extraction</vt:lpstr>
      <vt:lpstr>Data Download: Kaggle</vt:lpstr>
      <vt:lpstr>Data Download: API</vt:lpstr>
      <vt:lpstr>Data Download: API</vt:lpstr>
      <vt:lpstr>Data Download: API</vt:lpstr>
      <vt:lpstr>Data Preparation</vt:lpstr>
      <vt:lpstr>Data Cleaning</vt:lpstr>
      <vt:lpstr>Data Cleaning: Order Brush Dataset</vt:lpstr>
      <vt:lpstr>Data Cleaning: ShopID Dataset</vt:lpstr>
      <vt:lpstr>Data Cleaning: ShopID Dataset</vt:lpstr>
      <vt:lpstr>Data Cleaning: ShopID Dataset</vt:lpstr>
      <vt:lpstr>Data Cleaning: ShopID Dataset</vt:lpstr>
      <vt:lpstr>Data Transformation</vt:lpstr>
      <vt:lpstr>Data Transformation: Order Brush Dataset</vt:lpstr>
      <vt:lpstr>Order Brush Dataset: R codes</vt:lpstr>
      <vt:lpstr>Order Brush Dataset: R codes</vt:lpstr>
      <vt:lpstr>Data Transformation: Order Brush Dataset</vt:lpstr>
      <vt:lpstr>Well-formed data</vt:lpstr>
      <vt:lpstr>Combining Order Brush and ShopID Dataset</vt:lpstr>
      <vt:lpstr>Data Modelling, Analysis and Findings</vt:lpstr>
      <vt:lpstr>Overview: Order Brush</vt:lpstr>
      <vt:lpstr>Overview: ShopID</vt:lpstr>
      <vt:lpstr>Overview: ShopID</vt:lpstr>
      <vt:lpstr>Overview: ShopID</vt:lpstr>
      <vt:lpstr>Overview: ShopID</vt:lpstr>
      <vt:lpstr>Logistic Regression</vt:lpstr>
      <vt:lpstr>Logistic Regression</vt:lpstr>
      <vt:lpstr>Logistic Regression: Model Accuracy</vt:lpstr>
      <vt:lpstr>Support Vector Machines</vt:lpstr>
      <vt:lpstr>Support Vector Machines</vt:lpstr>
      <vt:lpstr>Support Vector Machines: Model Accuracy</vt:lpstr>
      <vt:lpstr>Random Forest</vt:lpstr>
      <vt:lpstr>Naives Bayes</vt:lpstr>
      <vt:lpstr>Model Comparison</vt:lpstr>
      <vt:lpstr>Conclusion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Shu Min Choo</cp:lastModifiedBy>
  <cp:revision>77</cp:revision>
  <dcterms:created xsi:type="dcterms:W3CDTF">2022-03-21T13:03:17Z</dcterms:created>
  <dcterms:modified xsi:type="dcterms:W3CDTF">2022-04-13T09:54:41Z</dcterms:modified>
</cp:coreProperties>
</file>